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9" r:id="rId2"/>
    <p:sldId id="266" r:id="rId3"/>
    <p:sldId id="264" r:id="rId4"/>
    <p:sldId id="261" r:id="rId5"/>
    <p:sldId id="292"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00B0F0"/>
    <a:srgbClr val="4058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51" autoAdjust="0"/>
    <p:restoredTop sz="86318" autoAdjust="0"/>
  </p:normalViewPr>
  <p:slideViewPr>
    <p:cSldViewPr snapToGrid="0">
      <p:cViewPr varScale="1">
        <p:scale>
          <a:sx n="110" d="100"/>
          <a:sy n="110" d="100"/>
        </p:scale>
        <p:origin x="210"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smtClean="0"/>
              <a:t>Spring 2020 All Campus Meeting</a:t>
            </a:r>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A46A204-39D0-44FA-96B1-EFA3AE5C1E47}" type="datetimeFigureOut">
              <a:rPr lang="en-US" smtClean="0"/>
              <a:t>2/4/2020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37467AB-0037-4A83-94FC-41BD23907E2B}" type="slidenum">
              <a:rPr lang="en-US" smtClean="0"/>
              <a:t>‹#›</a:t>
            </a:fld>
            <a:endParaRPr lang="en-US"/>
          </a:p>
        </p:txBody>
      </p:sp>
    </p:spTree>
    <p:extLst>
      <p:ext uri="{BB962C8B-B14F-4D97-AF65-F5344CB8AC3E}">
        <p14:creationId xmlns:p14="http://schemas.microsoft.com/office/powerpoint/2010/main" val="271586208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smtClean="0"/>
              <a:t>Spring 2020 All Campus Meeting</a:t>
            </a:r>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33211CE-1A9B-4549-AC1C-5342F9B7D7F5}" type="datetimeFigureOut">
              <a:rPr lang="en-US" smtClean="0"/>
              <a:t>2/4/2020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124051B-4D32-45DC-967C-79CD4973E33E}" type="slidenum">
              <a:rPr lang="en-US" smtClean="0"/>
              <a:t>‹#›</a:t>
            </a:fld>
            <a:endParaRPr lang="en-US"/>
          </a:p>
        </p:txBody>
      </p:sp>
    </p:spTree>
    <p:extLst>
      <p:ext uri="{BB962C8B-B14F-4D97-AF65-F5344CB8AC3E}">
        <p14:creationId xmlns:p14="http://schemas.microsoft.com/office/powerpoint/2010/main" val="300279964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24051B-4D32-45DC-967C-79CD4973E33E}" type="slidenum">
              <a:rPr lang="en-US" smtClean="0"/>
              <a:t>1</a:t>
            </a:fld>
            <a:endParaRPr lang="en-US"/>
          </a:p>
        </p:txBody>
      </p:sp>
      <p:sp>
        <p:nvSpPr>
          <p:cNvPr id="5" name="Header Placeholder 4"/>
          <p:cNvSpPr>
            <a:spLocks noGrp="1"/>
          </p:cNvSpPr>
          <p:nvPr>
            <p:ph type="hdr" sz="quarter" idx="10"/>
          </p:nvPr>
        </p:nvSpPr>
        <p:spPr/>
        <p:txBody>
          <a:bodyPr/>
          <a:lstStyle/>
          <a:p>
            <a:r>
              <a:rPr lang="en-US" smtClean="0"/>
              <a:t>Spring 2020 All Campus Meeting</a:t>
            </a:r>
            <a:endParaRPr lang="en-US"/>
          </a:p>
        </p:txBody>
      </p:sp>
    </p:spTree>
    <p:extLst>
      <p:ext uri="{BB962C8B-B14F-4D97-AF65-F5344CB8AC3E}">
        <p14:creationId xmlns:p14="http://schemas.microsoft.com/office/powerpoint/2010/main" val="4033799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2</a:t>
            </a:fld>
            <a:endParaRPr lang="en-US"/>
          </a:p>
        </p:txBody>
      </p:sp>
      <p:sp>
        <p:nvSpPr>
          <p:cNvPr id="5" name="Header Placeholder 4"/>
          <p:cNvSpPr>
            <a:spLocks noGrp="1"/>
          </p:cNvSpPr>
          <p:nvPr>
            <p:ph type="hdr" sz="quarter" idx="10"/>
          </p:nvPr>
        </p:nvSpPr>
        <p:spPr/>
        <p:txBody>
          <a:bodyPr/>
          <a:lstStyle/>
          <a:p>
            <a:r>
              <a:rPr lang="en-US" smtClean="0"/>
              <a:t>Spring 2020 All Campus Meeting</a:t>
            </a:r>
            <a:endParaRPr lang="en-US"/>
          </a:p>
        </p:txBody>
      </p:sp>
    </p:spTree>
    <p:extLst>
      <p:ext uri="{BB962C8B-B14F-4D97-AF65-F5344CB8AC3E}">
        <p14:creationId xmlns:p14="http://schemas.microsoft.com/office/powerpoint/2010/main" val="1483404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24051B-4D32-45DC-967C-79CD4973E33E}" type="slidenum">
              <a:rPr lang="en-US" smtClean="0"/>
              <a:t>3</a:t>
            </a:fld>
            <a:endParaRPr lang="en-US"/>
          </a:p>
        </p:txBody>
      </p:sp>
      <p:sp>
        <p:nvSpPr>
          <p:cNvPr id="5" name="Header Placeholder 4"/>
          <p:cNvSpPr>
            <a:spLocks noGrp="1"/>
          </p:cNvSpPr>
          <p:nvPr>
            <p:ph type="hdr" sz="quarter" idx="10"/>
          </p:nvPr>
        </p:nvSpPr>
        <p:spPr/>
        <p:txBody>
          <a:bodyPr/>
          <a:lstStyle/>
          <a:p>
            <a:r>
              <a:rPr lang="en-US" smtClean="0"/>
              <a:t>Spring 2020 All Campus Meeting</a:t>
            </a:r>
            <a:endParaRPr lang="en-US"/>
          </a:p>
        </p:txBody>
      </p:sp>
    </p:spTree>
    <p:extLst>
      <p:ext uri="{BB962C8B-B14F-4D97-AF65-F5344CB8AC3E}">
        <p14:creationId xmlns:p14="http://schemas.microsoft.com/office/powerpoint/2010/main" val="2868801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65413" y="4473892"/>
            <a:ext cx="6450722" cy="4592967"/>
          </a:xfrm>
        </p:spPr>
        <p:txBody>
          <a:bodyPr/>
          <a:lstStyle/>
          <a:p>
            <a:pPr marL="116472">
              <a:lnSpc>
                <a:spcPct val="120000"/>
              </a:lnSpc>
              <a:spcBef>
                <a:spcPts val="204"/>
              </a:spcBef>
              <a:buClr>
                <a:srgbClr val="595959"/>
              </a:buClr>
            </a:pPr>
            <a:endParaRPr lang="en-US" sz="1800" dirty="0"/>
          </a:p>
        </p:txBody>
      </p:sp>
      <p:sp>
        <p:nvSpPr>
          <p:cNvPr id="4" name="Slide Number Placeholder 3"/>
          <p:cNvSpPr>
            <a:spLocks noGrp="1"/>
          </p:cNvSpPr>
          <p:nvPr>
            <p:ph type="sldNum" sz="quarter" idx="5"/>
          </p:nvPr>
        </p:nvSpPr>
        <p:spPr/>
        <p:txBody>
          <a:bodyPr/>
          <a:lstStyle/>
          <a:p>
            <a:fld id="{4124051B-4D32-45DC-967C-79CD4973E33E}" type="slidenum">
              <a:rPr lang="en-US" smtClean="0"/>
              <a:t>4</a:t>
            </a:fld>
            <a:endParaRPr lang="en-US"/>
          </a:p>
        </p:txBody>
      </p:sp>
      <p:sp>
        <p:nvSpPr>
          <p:cNvPr id="5" name="Header Placeholder 4"/>
          <p:cNvSpPr>
            <a:spLocks noGrp="1"/>
          </p:cNvSpPr>
          <p:nvPr>
            <p:ph type="hdr" sz="quarter" idx="10"/>
          </p:nvPr>
        </p:nvSpPr>
        <p:spPr/>
        <p:txBody>
          <a:bodyPr/>
          <a:lstStyle/>
          <a:p>
            <a:r>
              <a:rPr lang="en-US" smtClean="0"/>
              <a:t>Spring 2020 All Campus Meeting</a:t>
            </a:r>
            <a:endParaRPr lang="en-US"/>
          </a:p>
        </p:txBody>
      </p:sp>
    </p:spTree>
    <p:extLst>
      <p:ext uri="{BB962C8B-B14F-4D97-AF65-F5344CB8AC3E}">
        <p14:creationId xmlns:p14="http://schemas.microsoft.com/office/powerpoint/2010/main" val="464824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50569" y="4734229"/>
            <a:ext cx="5608320" cy="3660458"/>
          </a:xfrm>
        </p:spPr>
        <p:txBody>
          <a:bodyPr/>
          <a:lstStyle/>
          <a:p>
            <a:endParaRPr lang="en-US" sz="1800" dirty="0"/>
          </a:p>
        </p:txBody>
      </p:sp>
      <p:sp>
        <p:nvSpPr>
          <p:cNvPr id="4" name="Slide Number Placeholder 3"/>
          <p:cNvSpPr>
            <a:spLocks noGrp="1"/>
          </p:cNvSpPr>
          <p:nvPr>
            <p:ph type="sldNum" sz="quarter" idx="5"/>
          </p:nvPr>
        </p:nvSpPr>
        <p:spPr/>
        <p:txBody>
          <a:bodyPr/>
          <a:lstStyle/>
          <a:p>
            <a:fld id="{4124051B-4D32-45DC-967C-79CD4973E33E}" type="slidenum">
              <a:rPr lang="en-US" smtClean="0"/>
              <a:t>5</a:t>
            </a:fld>
            <a:endParaRPr lang="en-US"/>
          </a:p>
        </p:txBody>
      </p:sp>
      <p:sp>
        <p:nvSpPr>
          <p:cNvPr id="5" name="Header Placeholder 4"/>
          <p:cNvSpPr>
            <a:spLocks noGrp="1"/>
          </p:cNvSpPr>
          <p:nvPr>
            <p:ph type="hdr" sz="quarter" idx="10"/>
          </p:nvPr>
        </p:nvSpPr>
        <p:spPr/>
        <p:txBody>
          <a:bodyPr/>
          <a:lstStyle/>
          <a:p>
            <a:r>
              <a:rPr lang="en-US" smtClean="0"/>
              <a:t>Spring 2020 All Campus Meeting</a:t>
            </a:r>
            <a:endParaRPr lang="en-US"/>
          </a:p>
        </p:txBody>
      </p:sp>
    </p:spTree>
    <p:extLst>
      <p:ext uri="{BB962C8B-B14F-4D97-AF65-F5344CB8AC3E}">
        <p14:creationId xmlns:p14="http://schemas.microsoft.com/office/powerpoint/2010/main" val="2717221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47C3E-5C39-453E-B423-A98A343B4F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BB9D63-A920-45BD-A6BB-92352EEE38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50C23D-08D8-46E7-93E1-08411765641B}"/>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5" name="Footer Placeholder 4">
            <a:extLst>
              <a:ext uri="{FF2B5EF4-FFF2-40B4-BE49-F238E27FC236}">
                <a16:creationId xmlns:a16="http://schemas.microsoft.com/office/drawing/2014/main" id="{0BE3939E-87BC-46CA-B939-CAD301BCBF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FC45A1-7436-49F2-AA9D-0ED2BC1DEBFB}"/>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84853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FE287-AC2A-4C09-B31D-511610A65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54AD1D-4D68-4BCC-80E2-189A60042B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A9AB8-B6E8-4736-A247-6A4B1B4F9A01}"/>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5" name="Footer Placeholder 4">
            <a:extLst>
              <a:ext uri="{FF2B5EF4-FFF2-40B4-BE49-F238E27FC236}">
                <a16:creationId xmlns:a16="http://schemas.microsoft.com/office/drawing/2014/main" id="{FD098653-55F3-4434-B6CD-27DF5C4E6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D2210F-7D45-45C4-B016-12C3E0E7A24C}"/>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4200418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EDEED2-B8A6-411D-9A30-A520D52D46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866A1A-4C7E-41C3-A43B-4743D262D3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BCCEA8-A545-4371-9A95-919D5EFBAE68}"/>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5" name="Footer Placeholder 4">
            <a:extLst>
              <a:ext uri="{FF2B5EF4-FFF2-40B4-BE49-F238E27FC236}">
                <a16:creationId xmlns:a16="http://schemas.microsoft.com/office/drawing/2014/main" id="{E808A41F-197B-40C8-BF33-058B7ACDEE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4455C-9F5E-4450-8C80-141AD9C2D574}"/>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52463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F6F5C-15A3-48F0-B732-47A5D8CA3C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B0118-5052-483F-A2DE-E7485FC9D6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B89A81-25B0-4F0F-B26D-FF35E89686F1}"/>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5" name="Footer Placeholder 4">
            <a:extLst>
              <a:ext uri="{FF2B5EF4-FFF2-40B4-BE49-F238E27FC236}">
                <a16:creationId xmlns:a16="http://schemas.microsoft.com/office/drawing/2014/main" id="{891DBAEB-0A17-4218-90CE-4CDB6D4A8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8ECBE3-502E-4F6D-BF4D-BCF6FAF787F1}"/>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2341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07C97-7816-4DF8-BA4C-BC8C4B1F93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9C4F16-70F4-4BF4-AB7E-57513AF07D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566B56-6221-4BAB-8F0E-038CB85BF0D6}"/>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5" name="Footer Placeholder 4">
            <a:extLst>
              <a:ext uri="{FF2B5EF4-FFF2-40B4-BE49-F238E27FC236}">
                <a16:creationId xmlns:a16="http://schemas.microsoft.com/office/drawing/2014/main" id="{5FFCD2F4-9CA3-465C-82DA-C18A7C890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00EB5-7D60-4C75-84AB-9F7CD2ECCEF3}"/>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28908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723B7-BF8B-4EB4-B7B9-036DCA900E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E747D5-3D15-4849-918D-CDBD4FFD6E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E3FA86-B57E-4872-82AF-9D2BCFD97C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FF6B7C-5BA2-4351-AF77-0F47F71AD718}"/>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6" name="Footer Placeholder 5">
            <a:extLst>
              <a:ext uri="{FF2B5EF4-FFF2-40B4-BE49-F238E27FC236}">
                <a16:creationId xmlns:a16="http://schemas.microsoft.com/office/drawing/2014/main" id="{530E94A5-E2F5-4B44-9577-A390524E81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DBE74-24B4-4714-B012-00CC5DA660F8}"/>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431259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5D41-A343-4952-97FC-5576EF18C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EFDAF2-02A5-41A3-9C21-88A8ED063D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507DD6-39DD-49F0-A6CF-A95DBD5107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C07035-94D1-49A0-B111-8B31B0F436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8BBBA8-1F7E-4861-BEE6-E95A8D1B95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3B5A8A-54E7-4EF1-8D5D-5C55E7346328}"/>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8" name="Footer Placeholder 7">
            <a:extLst>
              <a:ext uri="{FF2B5EF4-FFF2-40B4-BE49-F238E27FC236}">
                <a16:creationId xmlns:a16="http://schemas.microsoft.com/office/drawing/2014/main" id="{9101FF35-D0E2-415D-8FAC-2A75A3167D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522638-9932-4007-85F8-086D36B00A9F}"/>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3883669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5019-7CFF-4E7D-9CE0-3C7E7C27DD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9246C5-69F8-4B09-AA30-3AB8FC610377}"/>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4" name="Footer Placeholder 3">
            <a:extLst>
              <a:ext uri="{FF2B5EF4-FFF2-40B4-BE49-F238E27FC236}">
                <a16:creationId xmlns:a16="http://schemas.microsoft.com/office/drawing/2014/main" id="{AB5CAD67-F7FC-4C34-9EC7-568FD33CC5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BB3F8B-19A4-46F4-A2E1-A90F61D383A4}"/>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0150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09D40-A5D9-48C7-9B4F-837C8012B69C}"/>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3" name="Footer Placeholder 2">
            <a:extLst>
              <a:ext uri="{FF2B5EF4-FFF2-40B4-BE49-F238E27FC236}">
                <a16:creationId xmlns:a16="http://schemas.microsoft.com/office/drawing/2014/main" id="{34DAE24B-782A-4C78-BD1F-41A03628DD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1822A6-1C8D-42F9-84C8-17073A99A9A8}"/>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037907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4140E-3FBC-4361-A4EF-B0527089EE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BCD85E-7B9F-4B36-BFDB-C78A1EA7A2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B78460-E3CF-4A17-9FE6-B6A29BB0A5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41E83E-5A3C-4ACD-A4E1-0103DD499FBE}"/>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6" name="Footer Placeholder 5">
            <a:extLst>
              <a:ext uri="{FF2B5EF4-FFF2-40B4-BE49-F238E27FC236}">
                <a16:creationId xmlns:a16="http://schemas.microsoft.com/office/drawing/2014/main" id="{F5D57476-C771-4007-8B1E-0FBCF3CF59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BD2F68-92F5-4475-8A76-DB6727B76DE2}"/>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71461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797E-52BB-449D-B035-6C2497D49B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4C5FC3-0082-460E-B700-7618A43F18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13AF13-EA3D-4E2F-AA25-18692DD93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56E75E-BE65-449B-A89E-C875E0244D75}"/>
              </a:ext>
            </a:extLst>
          </p:cNvPr>
          <p:cNvSpPr>
            <a:spLocks noGrp="1"/>
          </p:cNvSpPr>
          <p:nvPr>
            <p:ph type="dt" sz="half" idx="10"/>
          </p:nvPr>
        </p:nvSpPr>
        <p:spPr/>
        <p:txBody>
          <a:bodyPr/>
          <a:lstStyle/>
          <a:p>
            <a:fld id="{75694306-6CFB-479C-B53C-3E005731DE0A}" type="datetimeFigureOut">
              <a:rPr lang="en-US" smtClean="0"/>
              <a:t>2/4/2020</a:t>
            </a:fld>
            <a:endParaRPr lang="en-US"/>
          </a:p>
        </p:txBody>
      </p:sp>
      <p:sp>
        <p:nvSpPr>
          <p:cNvPr id="6" name="Footer Placeholder 5">
            <a:extLst>
              <a:ext uri="{FF2B5EF4-FFF2-40B4-BE49-F238E27FC236}">
                <a16:creationId xmlns:a16="http://schemas.microsoft.com/office/drawing/2014/main" id="{0E4148C2-64CD-4EA8-8228-B37498EF8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467F49-176F-4738-97D9-9ED962ABC2FF}"/>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645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89B08D-750F-4F23-AE5C-CECD9C2421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99CE99-45DD-4CFB-946E-B50A934493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0F66F-04ED-436E-A325-A24ACE1CA9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94306-6CFB-479C-B53C-3E005731DE0A}" type="datetimeFigureOut">
              <a:rPr lang="en-US" smtClean="0"/>
              <a:t>2/4/2020</a:t>
            </a:fld>
            <a:endParaRPr lang="en-US"/>
          </a:p>
        </p:txBody>
      </p:sp>
      <p:sp>
        <p:nvSpPr>
          <p:cNvPr id="5" name="Footer Placeholder 4">
            <a:extLst>
              <a:ext uri="{FF2B5EF4-FFF2-40B4-BE49-F238E27FC236}">
                <a16:creationId xmlns:a16="http://schemas.microsoft.com/office/drawing/2014/main" id="{13984F5A-EF17-4476-B5C6-3730FFC5A1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F20F75-694A-4CA9-804A-F4EE5C5DEC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159F9-6FBD-4A21-BFBF-AF21A7CE1753}" type="slidenum">
              <a:rPr lang="en-US" smtClean="0"/>
              <a:t>‹#›</a:t>
            </a:fld>
            <a:endParaRPr lang="en-US"/>
          </a:p>
        </p:txBody>
      </p:sp>
    </p:spTree>
    <p:extLst>
      <p:ext uri="{BB962C8B-B14F-4D97-AF65-F5344CB8AC3E}">
        <p14:creationId xmlns:p14="http://schemas.microsoft.com/office/powerpoint/2010/main" val="401272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oogle Shape;147;p23"/>
          <p:cNvPicPr preferRelativeResize="0"/>
          <p:nvPr/>
        </p:nvPicPr>
        <p:blipFill>
          <a:blip r:embed="rId3">
            <a:alphaModFix/>
          </a:blip>
          <a:stretch>
            <a:fillRect/>
          </a:stretch>
        </p:blipFill>
        <p:spPr>
          <a:xfrm>
            <a:off x="0" y="0"/>
            <a:ext cx="12192000" cy="6858000"/>
          </a:xfrm>
          <a:prstGeom prst="rect">
            <a:avLst/>
          </a:prstGeom>
          <a:noFill/>
          <a:ln>
            <a:noFill/>
          </a:ln>
        </p:spPr>
      </p:pic>
      <p:sp>
        <p:nvSpPr>
          <p:cNvPr id="2" name="Title 1">
            <a:extLst>
              <a:ext uri="{FF2B5EF4-FFF2-40B4-BE49-F238E27FC236}">
                <a16:creationId xmlns:a16="http://schemas.microsoft.com/office/drawing/2014/main" id="{FA9788C2-8FF0-4122-AEE2-1D007A285E90}"/>
              </a:ext>
            </a:extLst>
          </p:cNvPr>
          <p:cNvSpPr>
            <a:spLocks noGrp="1"/>
          </p:cNvSpPr>
          <p:nvPr>
            <p:ph type="ctrTitle"/>
          </p:nvPr>
        </p:nvSpPr>
        <p:spPr>
          <a:xfrm>
            <a:off x="1524000" y="1813755"/>
            <a:ext cx="9144000" cy="1998027"/>
          </a:xfrm>
        </p:spPr>
        <p:txBody>
          <a:bodyPr>
            <a:normAutofit/>
          </a:bodyPr>
          <a:lstStyle/>
          <a:p>
            <a:r>
              <a:rPr lang="en-US" sz="72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Presentation title</a:t>
            </a:r>
            <a:endParaRPr lang="en-US" sz="7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25518FE9-DB90-4557-949E-4C3BD9DE2948}"/>
              </a:ext>
            </a:extLst>
          </p:cNvPr>
          <p:cNvSpPr>
            <a:spLocks noGrp="1"/>
          </p:cNvSpPr>
          <p:nvPr>
            <p:ph type="subTitle" idx="1"/>
          </p:nvPr>
        </p:nvSpPr>
        <p:spPr>
          <a:xfrm>
            <a:off x="1401417" y="3814006"/>
            <a:ext cx="9422295" cy="1190074"/>
          </a:xfrm>
        </p:spPr>
        <p:txBody>
          <a:bodyPr>
            <a:normAutofit/>
          </a:bodyPr>
          <a:lstStyle/>
          <a:p>
            <a:r>
              <a:rPr lang="en-US" sz="3200" dirty="0" smtClean="0">
                <a:solidFill>
                  <a:schemeClr val="bg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Presenter, date</a:t>
            </a:r>
            <a:endParaRPr lang="en-US" sz="3200" dirty="0">
              <a:solidFill>
                <a:schemeClr val="bg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3" name="Picture 12"/>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185655" y="5625537"/>
            <a:ext cx="2801821" cy="1093334"/>
          </a:xfrm>
          <a:prstGeom prst="rect">
            <a:avLst/>
          </a:prstGeom>
        </p:spPr>
      </p:pic>
    </p:spTree>
    <p:extLst>
      <p:ext uri="{BB962C8B-B14F-4D97-AF65-F5344CB8AC3E}">
        <p14:creationId xmlns:p14="http://schemas.microsoft.com/office/powerpoint/2010/main" val="1009473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68272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smtClean="0">
                <a:solidFill>
                  <a:srgbClr val="003865"/>
                </a:solidFill>
                <a:latin typeface="Arial" panose="020B0604020202020204" pitchFamily="34" charset="0"/>
                <a:cs typeface="Arial" panose="020B0604020202020204" pitchFamily="34" charset="0"/>
              </a:rPr>
              <a:t>Basic slide</a:t>
            </a:r>
            <a:endParaRPr lang="en-US" sz="5400" b="1" dirty="0" smtClean="0">
              <a:solidFill>
                <a:srgbClr val="003865"/>
              </a:solidFill>
              <a:latin typeface="Arial" panose="020B0604020202020204" pitchFamily="34" charset="0"/>
              <a:cs typeface="Arial" panose="020B0604020202020204" pitchFamily="34" charset="0"/>
            </a:endParaRP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457200" indent="-457200">
              <a:lnSpc>
                <a:spcPct val="100000"/>
              </a:lnSpc>
              <a:buFont typeface="Wingdings" panose="05000000000000000000" pitchFamily="2" charset="2"/>
              <a:buChar char="§"/>
            </a:pPr>
            <a:r>
              <a:rPr lang="en-US" sz="3600" dirty="0" smtClean="0">
                <a:solidFill>
                  <a:srgbClr val="003865"/>
                </a:solidFill>
                <a:latin typeface="Arial" panose="020B0604020202020204" pitchFamily="34" charset="0"/>
                <a:cs typeface="Arial" panose="020B0604020202020204" pitchFamily="34" charset="0"/>
              </a:rPr>
              <a:t>Content</a:t>
            </a:r>
          </a:p>
        </p:txBody>
      </p:sp>
    </p:spTree>
    <p:extLst>
      <p:ext uri="{BB962C8B-B14F-4D97-AF65-F5344CB8AC3E}">
        <p14:creationId xmlns:p14="http://schemas.microsoft.com/office/powerpoint/2010/main" val="2802416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6892" y="22916"/>
            <a:ext cx="4525109" cy="6844703"/>
          </a:xfrm>
          <a:prstGeom prst="rect">
            <a:avLst/>
          </a:prstGeom>
        </p:spPr>
      </p:pic>
      <p:sp>
        <p:nvSpPr>
          <p:cNvPr id="13" name="Title 1">
            <a:extLst>
              <a:ext uri="{FF2B5EF4-FFF2-40B4-BE49-F238E27FC236}">
                <a16:creationId xmlns:a16="http://schemas.microsoft.com/office/drawing/2014/main" id="{DEC10746-5AD4-4BE0-862D-AD73D7C64B3F}"/>
              </a:ext>
            </a:extLst>
          </p:cNvPr>
          <p:cNvSpPr txBox="1">
            <a:spLocks/>
          </p:cNvSpPr>
          <p:nvPr/>
        </p:nvSpPr>
        <p:spPr>
          <a:xfrm>
            <a:off x="458441" y="344550"/>
            <a:ext cx="10608066" cy="11018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smtClean="0">
                <a:solidFill>
                  <a:srgbClr val="003865"/>
                </a:solidFill>
                <a:latin typeface="Arial" panose="020B0604020202020204" pitchFamily="34" charset="0"/>
                <a:cs typeface="Arial" panose="020B0604020202020204" pitchFamily="34" charset="0"/>
              </a:rPr>
              <a:t>Image slide</a:t>
            </a:r>
            <a:endParaRPr lang="en-US" sz="5400" b="1" dirty="0">
              <a:solidFill>
                <a:srgbClr val="003865"/>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983482" y="5797706"/>
            <a:ext cx="1208518" cy="933855"/>
          </a:xfrm>
          <a:prstGeom prst="rect">
            <a:avLst/>
          </a:prstGeom>
        </p:spPr>
      </p:pic>
      <p:sp>
        <p:nvSpPr>
          <p:cNvPr id="19" name="Content Placeholder 18"/>
          <p:cNvSpPr>
            <a:spLocks noGrp="1"/>
          </p:cNvSpPr>
          <p:nvPr>
            <p:ph idx="1"/>
          </p:nvPr>
        </p:nvSpPr>
        <p:spPr>
          <a:xfrm>
            <a:off x="670560" y="1703705"/>
            <a:ext cx="6374674" cy="4351338"/>
          </a:xfrm>
        </p:spPr>
        <p:txBody>
          <a:bodyPr>
            <a:normAutofit/>
          </a:bodyPr>
          <a:lstStyle/>
          <a:p>
            <a:pPr marL="457200" indent="-457200">
              <a:lnSpc>
                <a:spcPct val="100000"/>
              </a:lnSpc>
              <a:buFont typeface="Wingdings" panose="05000000000000000000" pitchFamily="2" charset="2"/>
              <a:buChar char="§"/>
            </a:pPr>
            <a:r>
              <a:rPr lang="en-US" sz="3600" b="1" dirty="0" smtClean="0">
                <a:solidFill>
                  <a:srgbClr val="003865"/>
                </a:solidFill>
                <a:latin typeface="Arial" panose="020B0604020202020204" pitchFamily="34" charset="0"/>
                <a:cs typeface="Arial" panose="020B0604020202020204" pitchFamily="34" charset="0"/>
              </a:rPr>
              <a:t>Content</a:t>
            </a:r>
          </a:p>
          <a:p>
            <a:pPr marL="914400" lvl="1" indent="-457200">
              <a:lnSpc>
                <a:spcPct val="100000"/>
              </a:lnSpc>
              <a:buFont typeface="Wingdings" panose="05000000000000000000" pitchFamily="2" charset="2"/>
              <a:buChar char="§"/>
            </a:pPr>
            <a:r>
              <a:rPr lang="en-US" dirty="0" smtClean="0">
                <a:solidFill>
                  <a:schemeClr val="bg2">
                    <a:lumMod val="25000"/>
                  </a:schemeClr>
                </a:solidFill>
                <a:latin typeface="Arial" panose="020B0604020202020204" pitchFamily="34" charset="0"/>
                <a:cs typeface="Arial" panose="020B0604020202020204" pitchFamily="34" charset="0"/>
              </a:rPr>
              <a:t>Content</a:t>
            </a:r>
          </a:p>
          <a:p>
            <a:pPr marL="914400" lvl="1" indent="-457200">
              <a:lnSpc>
                <a:spcPct val="100000"/>
              </a:lnSpc>
              <a:buFont typeface="Wingdings" panose="05000000000000000000" pitchFamily="2" charset="2"/>
              <a:buChar char="§"/>
            </a:pPr>
            <a:endParaRPr lang="en-US" dirty="0">
              <a:solidFill>
                <a:schemeClr val="bg2">
                  <a:lumMod val="25000"/>
                </a:schemeClr>
              </a:solidFill>
              <a:latin typeface="Arial" panose="020B0604020202020204" pitchFamily="34" charset="0"/>
              <a:cs typeface="Arial" panose="020B0604020202020204" pitchFamily="34" charset="0"/>
            </a:endParaRPr>
          </a:p>
          <a:p>
            <a:pPr marL="457200" lvl="1" indent="0">
              <a:lnSpc>
                <a:spcPct val="100000"/>
              </a:lnSpc>
              <a:buNone/>
            </a:pPr>
            <a:endParaRPr lang="en-US" dirty="0">
              <a:solidFill>
                <a:schemeClr val="bg2">
                  <a:lumMod val="25000"/>
                </a:schemeClr>
              </a:solidFill>
              <a:latin typeface="Arial" panose="020B0604020202020204" pitchFamily="34" charset="0"/>
              <a:cs typeface="Arial" panose="020B0604020202020204" pitchFamily="34" charset="0"/>
            </a:endParaRPr>
          </a:p>
          <a:p>
            <a:pPr marL="457200" lvl="1" indent="0">
              <a:lnSpc>
                <a:spcPct val="100000"/>
              </a:lnSpc>
              <a:buNone/>
            </a:pPr>
            <a:endParaRPr lang="en-US" dirty="0" smtClean="0">
              <a:solidFill>
                <a:schemeClr val="bg2">
                  <a:lumMod val="25000"/>
                </a:schemeClr>
              </a:solidFill>
              <a:latin typeface="Arial" panose="020B0604020202020204" pitchFamily="34" charset="0"/>
              <a:cs typeface="Arial" panose="020B0604020202020204" pitchFamily="34" charset="0"/>
            </a:endParaRPr>
          </a:p>
          <a:p>
            <a:pPr marL="457200" lvl="1" indent="0">
              <a:lnSpc>
                <a:spcPct val="100000"/>
              </a:lnSpc>
              <a:buNone/>
            </a:pPr>
            <a:r>
              <a:rPr lang="en-US" sz="1800" dirty="0" smtClean="0">
                <a:solidFill>
                  <a:schemeClr val="bg2">
                    <a:lumMod val="25000"/>
                  </a:schemeClr>
                </a:solidFill>
                <a:latin typeface="Arial" panose="020B0604020202020204" pitchFamily="34" charset="0"/>
                <a:cs typeface="Arial" panose="020B0604020202020204" pitchFamily="34" charset="0"/>
              </a:rPr>
              <a:t>Image placement: Simply replace the right image with your own and have it straddle the blue and white background. The design is purposefully simple and versatile and should work for various photo sizes and shapes.</a:t>
            </a:r>
            <a:endParaRPr lang="en-US" sz="1800" dirty="0">
              <a:solidFill>
                <a:schemeClr val="bg2">
                  <a:lumMod val="25000"/>
                </a:schemeClr>
              </a:solidFill>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40316" y="2873464"/>
            <a:ext cx="4062185" cy="2708123"/>
          </a:xfrm>
          <a:prstGeom prst="rect">
            <a:avLst/>
          </a:prstGeom>
        </p:spPr>
      </p:pic>
    </p:spTree>
    <p:extLst>
      <p:ext uri="{BB962C8B-B14F-4D97-AF65-F5344CB8AC3E}">
        <p14:creationId xmlns:p14="http://schemas.microsoft.com/office/powerpoint/2010/main" val="3703926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90480" y="3840108"/>
            <a:ext cx="2001521" cy="3027511"/>
          </a:xfrm>
          <a:prstGeom prst="rect">
            <a:avLst/>
          </a:prstGeom>
        </p:spPr>
      </p:pic>
      <p:pic>
        <p:nvPicPr>
          <p:cNvPr id="2" name="Picture 1"/>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974888" y="5777610"/>
            <a:ext cx="1208518" cy="933855"/>
          </a:xfrm>
          <a:prstGeom prst="rect">
            <a:avLst/>
          </a:prstGeom>
        </p:spPr>
      </p:pic>
      <p:sp>
        <p:nvSpPr>
          <p:cNvPr id="6" name="Title 1">
            <a:extLst>
              <a:ext uri="{FF2B5EF4-FFF2-40B4-BE49-F238E27FC236}">
                <a16:creationId xmlns:a16="http://schemas.microsoft.com/office/drawing/2014/main" id="{DEC10746-5AD4-4BE0-862D-AD73D7C64B3F}"/>
              </a:ext>
            </a:extLst>
          </p:cNvPr>
          <p:cNvSpPr txBox="1">
            <a:spLocks/>
          </p:cNvSpPr>
          <p:nvPr/>
        </p:nvSpPr>
        <p:spPr>
          <a:xfrm>
            <a:off x="458441" y="344550"/>
            <a:ext cx="10608066" cy="11018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smtClean="0">
                <a:solidFill>
                  <a:srgbClr val="003865"/>
                </a:solidFill>
                <a:latin typeface="Arial" panose="020B0604020202020204" pitchFamily="34" charset="0"/>
                <a:cs typeface="Arial" panose="020B0604020202020204" pitchFamily="34" charset="0"/>
              </a:rPr>
              <a:t>Heavy text (or chart) slide</a:t>
            </a:r>
            <a:endParaRPr lang="en-US" sz="5400" b="1" dirty="0">
              <a:solidFill>
                <a:srgbClr val="003865"/>
              </a:solidFill>
              <a:latin typeface="Arial" panose="020B0604020202020204" pitchFamily="34" charset="0"/>
              <a:cs typeface="Arial" panose="020B0604020202020204" pitchFamily="34" charset="0"/>
            </a:endParaRPr>
          </a:p>
        </p:txBody>
      </p:sp>
      <p:sp>
        <p:nvSpPr>
          <p:cNvPr id="7" name="Content Placeholder 18"/>
          <p:cNvSpPr>
            <a:spLocks noGrp="1"/>
          </p:cNvSpPr>
          <p:nvPr>
            <p:ph idx="1"/>
          </p:nvPr>
        </p:nvSpPr>
        <p:spPr>
          <a:xfrm>
            <a:off x="670559" y="1703705"/>
            <a:ext cx="10395947" cy="4351338"/>
          </a:xfrm>
        </p:spPr>
        <p:txBody>
          <a:bodyPr>
            <a:normAutofit/>
          </a:bodyPr>
          <a:lstStyle/>
          <a:p>
            <a:pPr marL="457200" indent="-457200">
              <a:lnSpc>
                <a:spcPct val="100000"/>
              </a:lnSpc>
              <a:buFont typeface="Wingdings" panose="05000000000000000000" pitchFamily="2" charset="2"/>
              <a:buChar char="§"/>
            </a:pPr>
            <a:r>
              <a:rPr lang="en-US" sz="3600" b="1" dirty="0" smtClean="0">
                <a:solidFill>
                  <a:srgbClr val="003865"/>
                </a:solidFill>
                <a:latin typeface="Arial" panose="020B0604020202020204" pitchFamily="34" charset="0"/>
                <a:cs typeface="Arial" panose="020B0604020202020204" pitchFamily="34" charset="0"/>
              </a:rPr>
              <a:t>Content</a:t>
            </a:r>
          </a:p>
          <a:p>
            <a:pPr marL="914400" lvl="1" indent="-457200">
              <a:lnSpc>
                <a:spcPct val="100000"/>
              </a:lnSpc>
              <a:buFont typeface="Wingdings" panose="05000000000000000000" pitchFamily="2" charset="2"/>
              <a:buChar char="§"/>
            </a:pPr>
            <a:r>
              <a:rPr lang="en-US" dirty="0" smtClean="0">
                <a:solidFill>
                  <a:schemeClr val="bg2">
                    <a:lumMod val="25000"/>
                  </a:schemeClr>
                </a:solidFill>
                <a:latin typeface="Arial" panose="020B0604020202020204" pitchFamily="34" charset="0"/>
                <a:cs typeface="Arial" panose="020B0604020202020204" pitchFamily="34" charset="0"/>
              </a:rPr>
              <a:t>Content</a:t>
            </a:r>
            <a:endParaRPr lang="en-US" dirty="0">
              <a:solidFill>
                <a:schemeClr val="bg2">
                  <a:lumMod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9803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oogle Shape;147;p23"/>
          <p:cNvPicPr preferRelativeResize="0"/>
          <p:nvPr/>
        </p:nvPicPr>
        <p:blipFill>
          <a:blip r:embed="rId3">
            <a:alphaModFix/>
          </a:blip>
          <a:stretch>
            <a:fillRect/>
          </a:stretch>
        </p:blipFill>
        <p:spPr>
          <a:xfrm>
            <a:off x="0" y="0"/>
            <a:ext cx="12192000" cy="685800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71782" y="1052616"/>
            <a:ext cx="7248436" cy="2828504"/>
          </a:xfrm>
          <a:prstGeom prst="rect">
            <a:avLst/>
          </a:prstGeom>
          <a:effectLst>
            <a:outerShdw blurRad="50800" dist="38100" dir="2700000" algn="tl" rotWithShape="0">
              <a:prstClr val="black">
                <a:alpha val="40000"/>
              </a:prstClr>
            </a:outerShdw>
          </a:effectLst>
        </p:spPr>
      </p:pic>
      <p:sp>
        <p:nvSpPr>
          <p:cNvPr id="8" name="Subtitle 2">
            <a:extLst>
              <a:ext uri="{FF2B5EF4-FFF2-40B4-BE49-F238E27FC236}">
                <a16:creationId xmlns:a16="http://schemas.microsoft.com/office/drawing/2014/main" id="{25518FE9-DB90-4557-949E-4C3BD9DE2948}"/>
              </a:ext>
            </a:extLst>
          </p:cNvPr>
          <p:cNvSpPr>
            <a:spLocks noGrp="1"/>
          </p:cNvSpPr>
          <p:nvPr>
            <p:ph type="subTitle" idx="1"/>
          </p:nvPr>
        </p:nvSpPr>
        <p:spPr>
          <a:xfrm>
            <a:off x="0" y="4962510"/>
            <a:ext cx="12192000" cy="1190074"/>
          </a:xfrm>
        </p:spPr>
        <p:txBody>
          <a:bodyPr>
            <a:normAutofit/>
          </a:bodyPr>
          <a:lstStyle/>
          <a:p>
            <a:r>
              <a:rPr lang="en-US" sz="2000" dirty="0" smtClean="0">
                <a:solidFill>
                  <a:schemeClr val="bg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Presenter</a:t>
            </a:r>
            <a:endParaRPr lang="en-US" sz="2000" dirty="0">
              <a:solidFill>
                <a:schemeClr val="bg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tangle 8"/>
          <p:cNvSpPr/>
          <p:nvPr/>
        </p:nvSpPr>
        <p:spPr>
          <a:xfrm flipV="1">
            <a:off x="4032247" y="4823183"/>
            <a:ext cx="4127506"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Google Shape;148;p23"/>
          <p:cNvSpPr txBox="1"/>
          <p:nvPr/>
        </p:nvSpPr>
        <p:spPr>
          <a:xfrm>
            <a:off x="0" y="4245610"/>
            <a:ext cx="12192000" cy="628373"/>
          </a:xfrm>
          <a:prstGeom prst="rect">
            <a:avLst/>
          </a:prstGeom>
          <a:noFill/>
          <a:ln>
            <a:noFill/>
          </a:ln>
          <a:effectLst>
            <a:outerShdw blurRad="57150" dist="19050" dir="5400000" algn="bl" rotWithShape="0">
              <a:srgbClr val="000000">
                <a:alpha val="50000"/>
              </a:srgbClr>
            </a:outerShdw>
          </a:effectLst>
        </p:spPr>
        <p:txBody>
          <a:bodyPr spcFirstLastPara="1" wrap="square" lIns="91425" tIns="91425" rIns="91425" bIns="91425" anchor="t" anchorCtr="0">
            <a:normAutofit/>
          </a:bodyPr>
          <a:lstStyle/>
          <a:p>
            <a:pPr algn="ctr"/>
            <a:r>
              <a:rPr lang="en-US" sz="2400" b="1" dirty="0" smtClean="0">
                <a:solidFill>
                  <a:schemeClr val="l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Thank you. Questions?</a:t>
            </a:r>
          </a:p>
        </p:txBody>
      </p:sp>
    </p:spTree>
    <p:extLst>
      <p:ext uri="{BB962C8B-B14F-4D97-AF65-F5344CB8AC3E}">
        <p14:creationId xmlns:p14="http://schemas.microsoft.com/office/powerpoint/2010/main" val="1943114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1363</TotalTime>
  <Words>95</Words>
  <Application>Microsoft Office PowerPoint</Application>
  <PresentationFormat>Widescreen</PresentationFormat>
  <Paragraphs>26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Presentation title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State Presentation</dc:title>
  <dc:creator>Logan J. Fowler</dc:creator>
  <cp:lastModifiedBy>Logan J. Fowler</cp:lastModifiedBy>
  <cp:revision>173</cp:revision>
  <cp:lastPrinted>2020-01-16T18:39:53Z</cp:lastPrinted>
  <dcterms:created xsi:type="dcterms:W3CDTF">2019-11-20T03:49:49Z</dcterms:created>
  <dcterms:modified xsi:type="dcterms:W3CDTF">2020-02-05T00:39:12Z</dcterms:modified>
</cp:coreProperties>
</file>