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4.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6.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4" r:id="rId1"/>
    <p:sldMasterId id="2147483786" r:id="rId2"/>
  </p:sldMasterIdLst>
  <p:notesMasterIdLst>
    <p:notesMasterId r:id="rId35"/>
  </p:notesMasterIdLst>
  <p:sldIdLst>
    <p:sldId id="256" r:id="rId3"/>
    <p:sldId id="314" r:id="rId4"/>
    <p:sldId id="326" r:id="rId5"/>
    <p:sldId id="328" r:id="rId6"/>
    <p:sldId id="352" r:id="rId7"/>
    <p:sldId id="353" r:id="rId8"/>
    <p:sldId id="355" r:id="rId9"/>
    <p:sldId id="354" r:id="rId10"/>
    <p:sldId id="258" r:id="rId11"/>
    <p:sldId id="329" r:id="rId12"/>
    <p:sldId id="341" r:id="rId13"/>
    <p:sldId id="342" r:id="rId14"/>
    <p:sldId id="330" r:id="rId15"/>
    <p:sldId id="356" r:id="rId16"/>
    <p:sldId id="267" r:id="rId17"/>
    <p:sldId id="298" r:id="rId18"/>
    <p:sldId id="300" r:id="rId19"/>
    <p:sldId id="268" r:id="rId20"/>
    <p:sldId id="269" r:id="rId21"/>
    <p:sldId id="270" r:id="rId22"/>
    <p:sldId id="337" r:id="rId23"/>
    <p:sldId id="346" r:id="rId24"/>
    <p:sldId id="271" r:id="rId25"/>
    <p:sldId id="273" r:id="rId26"/>
    <p:sldId id="274" r:id="rId27"/>
    <p:sldId id="345" r:id="rId28"/>
    <p:sldId id="347" r:id="rId29"/>
    <p:sldId id="348" r:id="rId30"/>
    <p:sldId id="349" r:id="rId31"/>
    <p:sldId id="351" r:id="rId32"/>
    <p:sldId id="294" r:id="rId33"/>
    <p:sldId id="335"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Chelle M. Rosenbaum" initials="LMR" lastIdx="1" clrIdx="0">
    <p:extLst>
      <p:ext uri="{19B8F6BF-5375-455C-9EA6-DF929625EA0E}">
        <p15:presenceInfo xmlns:p15="http://schemas.microsoft.com/office/powerpoint/2012/main" userId="LaChelle M. Rosenbau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33" autoAdjust="0"/>
    <p:restoredTop sz="61596" autoAdjust="0"/>
  </p:normalViewPr>
  <p:slideViewPr>
    <p:cSldViewPr snapToGrid="0" snapToObjects="1">
      <p:cViewPr varScale="1">
        <p:scale>
          <a:sx n="44" d="100"/>
          <a:sy n="44" d="100"/>
        </p:scale>
        <p:origin x="1806" y="54"/>
      </p:cViewPr>
      <p:guideLst>
        <p:guide orient="horz" pos="2160"/>
        <p:guide pos="384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diagrams/_rels/data1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svg"/><Relationship Id="rId1" Type="http://schemas.openxmlformats.org/officeDocument/2006/relationships/image" Target="../media/image24.png"/><Relationship Id="rId4" Type="http://schemas.openxmlformats.org/officeDocument/2006/relationships/image" Target="../media/image27.svg"/></Relationships>
</file>

<file path=ppt/diagrams/_rels/data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17.svg"/></Relationships>
</file>

<file path=ppt/diagrams/_rels/data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svg"/><Relationship Id="rId1" Type="http://schemas.openxmlformats.org/officeDocument/2006/relationships/image" Target="../media/image24.png"/><Relationship Id="rId4" Type="http://schemas.openxmlformats.org/officeDocument/2006/relationships/image" Target="../media/image27.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17.svg"/></Relationships>
</file>

<file path=ppt/diagrams/_rels/drawing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1FC1C7-B083-406D-9893-FBB515DF2EED}"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5D16FCEE-172A-450F-BD8F-7F03CEEDD375}">
      <dgm:prSet phldrT="[Text]"/>
      <dgm:spPr/>
      <dgm:t>
        <a:bodyPr/>
        <a:lstStyle/>
        <a:p>
          <a:r>
            <a:rPr lang="en-US"/>
            <a:t>Administrative</a:t>
          </a:r>
        </a:p>
      </dgm:t>
    </dgm:pt>
    <dgm:pt modelId="{AA5142A7-DFE9-4566-B744-221F0F4535D7}" type="parTrans" cxnId="{E6CA9955-8106-4754-9981-01A054823699}">
      <dgm:prSet/>
      <dgm:spPr/>
      <dgm:t>
        <a:bodyPr/>
        <a:lstStyle/>
        <a:p>
          <a:endParaRPr lang="en-US"/>
        </a:p>
      </dgm:t>
    </dgm:pt>
    <dgm:pt modelId="{D702CAD3-DE73-488E-BE9E-A3F67FBA32AB}" type="sibTrans" cxnId="{E6CA9955-8106-4754-9981-01A054823699}">
      <dgm:prSet/>
      <dgm:spPr/>
      <dgm:t>
        <a:bodyPr/>
        <a:lstStyle/>
        <a:p>
          <a:endParaRPr lang="en-US"/>
        </a:p>
      </dgm:t>
    </dgm:pt>
    <dgm:pt modelId="{CFCD1827-C71D-4A72-9302-411CE24627D2}">
      <dgm:prSet/>
      <dgm:spPr/>
      <dgm:t>
        <a:bodyPr/>
        <a:lstStyle/>
        <a:p>
          <a:r>
            <a:rPr lang="en-US"/>
            <a:t>Educational</a:t>
          </a:r>
          <a:endParaRPr lang="en-US" dirty="0"/>
        </a:p>
      </dgm:t>
    </dgm:pt>
    <dgm:pt modelId="{5FE2E923-B013-432F-B721-690B93E30BEC}" type="parTrans" cxnId="{1F3D360A-D31E-4A6E-B449-96FFA86262D9}">
      <dgm:prSet/>
      <dgm:spPr/>
      <dgm:t>
        <a:bodyPr/>
        <a:lstStyle/>
        <a:p>
          <a:endParaRPr lang="en-US"/>
        </a:p>
      </dgm:t>
    </dgm:pt>
    <dgm:pt modelId="{2CFE45C6-B378-4FD9-B727-74998D7E62A2}" type="sibTrans" cxnId="{1F3D360A-D31E-4A6E-B449-96FFA86262D9}">
      <dgm:prSet/>
      <dgm:spPr/>
      <dgm:t>
        <a:bodyPr/>
        <a:lstStyle/>
        <a:p>
          <a:endParaRPr lang="en-US"/>
        </a:p>
      </dgm:t>
    </dgm:pt>
    <dgm:pt modelId="{1798A18A-5D03-415C-BC28-6E2341E8B114}">
      <dgm:prSet/>
      <dgm:spPr/>
      <dgm:t>
        <a:bodyPr/>
        <a:lstStyle/>
        <a:p>
          <a:r>
            <a:rPr lang="en-US"/>
            <a:t>Supportive</a:t>
          </a:r>
          <a:endParaRPr lang="en-US" dirty="0"/>
        </a:p>
      </dgm:t>
    </dgm:pt>
    <dgm:pt modelId="{1DE16F4D-4BBD-4621-A2CE-382EE439C842}" type="parTrans" cxnId="{87633145-EC11-45F9-84F3-F0FA591C4E19}">
      <dgm:prSet/>
      <dgm:spPr/>
      <dgm:t>
        <a:bodyPr/>
        <a:lstStyle/>
        <a:p>
          <a:endParaRPr lang="en-US"/>
        </a:p>
      </dgm:t>
    </dgm:pt>
    <dgm:pt modelId="{7AA8EB66-2A3E-467B-B151-C616E1D5AB71}" type="sibTrans" cxnId="{87633145-EC11-45F9-84F3-F0FA591C4E19}">
      <dgm:prSet/>
      <dgm:spPr/>
      <dgm:t>
        <a:bodyPr/>
        <a:lstStyle/>
        <a:p>
          <a:endParaRPr lang="en-US"/>
        </a:p>
      </dgm:t>
    </dgm:pt>
    <dgm:pt modelId="{F2BF6802-91C4-427A-ADCF-C2D5477A3FDF}" type="pres">
      <dgm:prSet presAssocID="{CA1FC1C7-B083-406D-9893-FBB515DF2EED}" presName="diagram" presStyleCnt="0">
        <dgm:presLayoutVars>
          <dgm:dir/>
          <dgm:resizeHandles val="exact"/>
        </dgm:presLayoutVars>
      </dgm:prSet>
      <dgm:spPr/>
    </dgm:pt>
    <dgm:pt modelId="{1FFE0EC2-8FFB-4611-AAED-F645F6B6439F}" type="pres">
      <dgm:prSet presAssocID="{5D16FCEE-172A-450F-BD8F-7F03CEEDD375}" presName="node" presStyleLbl="node1" presStyleIdx="0" presStyleCnt="3">
        <dgm:presLayoutVars>
          <dgm:bulletEnabled val="1"/>
        </dgm:presLayoutVars>
      </dgm:prSet>
      <dgm:spPr/>
    </dgm:pt>
    <dgm:pt modelId="{5765FB85-F635-467E-8E36-D85B6C5F8E84}" type="pres">
      <dgm:prSet presAssocID="{D702CAD3-DE73-488E-BE9E-A3F67FBA32AB}" presName="sibTrans" presStyleCnt="0"/>
      <dgm:spPr/>
    </dgm:pt>
    <dgm:pt modelId="{3FB79E6F-4712-404D-9DD0-C06C941C6172}" type="pres">
      <dgm:prSet presAssocID="{CFCD1827-C71D-4A72-9302-411CE24627D2}" presName="node" presStyleLbl="node1" presStyleIdx="1" presStyleCnt="3">
        <dgm:presLayoutVars>
          <dgm:bulletEnabled val="1"/>
        </dgm:presLayoutVars>
      </dgm:prSet>
      <dgm:spPr/>
    </dgm:pt>
    <dgm:pt modelId="{2BDE06BE-A28F-4C53-A76A-221C8AA967CA}" type="pres">
      <dgm:prSet presAssocID="{2CFE45C6-B378-4FD9-B727-74998D7E62A2}" presName="sibTrans" presStyleCnt="0"/>
      <dgm:spPr/>
    </dgm:pt>
    <dgm:pt modelId="{59627213-B1A1-422B-8B12-A1CFE62994E9}" type="pres">
      <dgm:prSet presAssocID="{1798A18A-5D03-415C-BC28-6E2341E8B114}" presName="node" presStyleLbl="node1" presStyleIdx="2" presStyleCnt="3">
        <dgm:presLayoutVars>
          <dgm:bulletEnabled val="1"/>
        </dgm:presLayoutVars>
      </dgm:prSet>
      <dgm:spPr/>
    </dgm:pt>
  </dgm:ptLst>
  <dgm:cxnLst>
    <dgm:cxn modelId="{1F3D360A-D31E-4A6E-B449-96FFA86262D9}" srcId="{CA1FC1C7-B083-406D-9893-FBB515DF2EED}" destId="{CFCD1827-C71D-4A72-9302-411CE24627D2}" srcOrd="1" destOrd="0" parTransId="{5FE2E923-B013-432F-B721-690B93E30BEC}" sibTransId="{2CFE45C6-B378-4FD9-B727-74998D7E62A2}"/>
    <dgm:cxn modelId="{EB60F95B-02E4-4EF9-96C2-3A67EF807EBE}" type="presOf" srcId="{CFCD1827-C71D-4A72-9302-411CE24627D2}" destId="{3FB79E6F-4712-404D-9DD0-C06C941C6172}" srcOrd="0" destOrd="0" presId="urn:microsoft.com/office/officeart/2005/8/layout/default"/>
    <dgm:cxn modelId="{87633145-EC11-45F9-84F3-F0FA591C4E19}" srcId="{CA1FC1C7-B083-406D-9893-FBB515DF2EED}" destId="{1798A18A-5D03-415C-BC28-6E2341E8B114}" srcOrd="2" destOrd="0" parTransId="{1DE16F4D-4BBD-4621-A2CE-382EE439C842}" sibTransId="{7AA8EB66-2A3E-467B-B151-C616E1D5AB71}"/>
    <dgm:cxn modelId="{C1ACB94B-12BA-4AFF-8648-1564CFD0A9EC}" type="presOf" srcId="{CA1FC1C7-B083-406D-9893-FBB515DF2EED}" destId="{F2BF6802-91C4-427A-ADCF-C2D5477A3FDF}" srcOrd="0" destOrd="0" presId="urn:microsoft.com/office/officeart/2005/8/layout/default"/>
    <dgm:cxn modelId="{E6CA9955-8106-4754-9981-01A054823699}" srcId="{CA1FC1C7-B083-406D-9893-FBB515DF2EED}" destId="{5D16FCEE-172A-450F-BD8F-7F03CEEDD375}" srcOrd="0" destOrd="0" parTransId="{AA5142A7-DFE9-4566-B744-221F0F4535D7}" sibTransId="{D702CAD3-DE73-488E-BE9E-A3F67FBA32AB}"/>
    <dgm:cxn modelId="{451560CB-9962-4620-AB45-60E2797618CD}" type="presOf" srcId="{5D16FCEE-172A-450F-BD8F-7F03CEEDD375}" destId="{1FFE0EC2-8FFB-4611-AAED-F645F6B6439F}" srcOrd="0" destOrd="0" presId="urn:microsoft.com/office/officeart/2005/8/layout/default"/>
    <dgm:cxn modelId="{836E37F5-B232-4CC8-9A0E-CFBD478C60D9}" type="presOf" srcId="{1798A18A-5D03-415C-BC28-6E2341E8B114}" destId="{59627213-B1A1-422B-8B12-A1CFE62994E9}" srcOrd="0" destOrd="0" presId="urn:microsoft.com/office/officeart/2005/8/layout/default"/>
    <dgm:cxn modelId="{48548632-CC59-405F-A0FD-4F8E019A7AB9}" type="presParOf" srcId="{F2BF6802-91C4-427A-ADCF-C2D5477A3FDF}" destId="{1FFE0EC2-8FFB-4611-AAED-F645F6B6439F}" srcOrd="0" destOrd="0" presId="urn:microsoft.com/office/officeart/2005/8/layout/default"/>
    <dgm:cxn modelId="{F51AAD71-EB87-4CAE-B6B9-C95AE9FB906D}" type="presParOf" srcId="{F2BF6802-91C4-427A-ADCF-C2D5477A3FDF}" destId="{5765FB85-F635-467E-8E36-D85B6C5F8E84}" srcOrd="1" destOrd="0" presId="urn:microsoft.com/office/officeart/2005/8/layout/default"/>
    <dgm:cxn modelId="{D68C426D-10B7-49E7-8228-AA063EA64A8A}" type="presParOf" srcId="{F2BF6802-91C4-427A-ADCF-C2D5477A3FDF}" destId="{3FB79E6F-4712-404D-9DD0-C06C941C6172}" srcOrd="2" destOrd="0" presId="urn:microsoft.com/office/officeart/2005/8/layout/default"/>
    <dgm:cxn modelId="{9BCA7E40-B350-4D8A-8659-AC8B69B595DB}" type="presParOf" srcId="{F2BF6802-91C4-427A-ADCF-C2D5477A3FDF}" destId="{2BDE06BE-A28F-4C53-A76A-221C8AA967CA}" srcOrd="3" destOrd="0" presId="urn:microsoft.com/office/officeart/2005/8/layout/default"/>
    <dgm:cxn modelId="{DBC0969B-6029-4EEB-B954-47A515838064}" type="presParOf" srcId="{F2BF6802-91C4-427A-ADCF-C2D5477A3FDF}" destId="{59627213-B1A1-422B-8B12-A1CFE62994E9}"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6656A5B-4961-488A-8295-852DD8478079}" type="doc">
      <dgm:prSet loTypeId="urn:microsoft.com/office/officeart/2018/2/layout/IconVerticalSolidList" loCatId="icon" qsTypeId="urn:microsoft.com/office/officeart/2005/8/quickstyle/simple4" qsCatId="simple" csTypeId="urn:microsoft.com/office/officeart/2005/8/colors/accent1_2" csCatId="accent1" phldr="1"/>
      <dgm:spPr/>
      <dgm:t>
        <a:bodyPr/>
        <a:lstStyle/>
        <a:p>
          <a:endParaRPr lang="en-US"/>
        </a:p>
      </dgm:t>
    </dgm:pt>
    <dgm:pt modelId="{85256854-1D93-405B-A7FB-FAFEE6D548DD}">
      <dgm:prSet/>
      <dgm:spPr/>
      <dgm:t>
        <a:bodyPr/>
        <a:lstStyle/>
        <a:p>
          <a:pPr>
            <a:lnSpc>
              <a:spcPct val="100000"/>
            </a:lnSpc>
          </a:pPr>
          <a:r>
            <a:rPr lang="en-US" dirty="0"/>
            <a:t>apply knowledge of human behavior and the social environment, person-in- environment, and other multidisciplinary theoretical frameworks to engage with clients and constituencies (6.1); and </a:t>
          </a:r>
        </a:p>
      </dgm:t>
    </dgm:pt>
    <dgm:pt modelId="{9144D630-7233-4D9E-83BD-D803131067E8}" type="parTrans" cxnId="{1978803B-CA92-4833-ACD7-7171D8A8AD65}">
      <dgm:prSet/>
      <dgm:spPr/>
      <dgm:t>
        <a:bodyPr/>
        <a:lstStyle/>
        <a:p>
          <a:endParaRPr lang="en-US"/>
        </a:p>
      </dgm:t>
    </dgm:pt>
    <dgm:pt modelId="{51F7E392-34D6-4EDB-AD1E-DD0530238663}" type="sibTrans" cxnId="{1978803B-CA92-4833-ACD7-7171D8A8AD65}">
      <dgm:prSet/>
      <dgm:spPr/>
      <dgm:t>
        <a:bodyPr/>
        <a:lstStyle/>
        <a:p>
          <a:endParaRPr lang="en-US"/>
        </a:p>
      </dgm:t>
    </dgm:pt>
    <dgm:pt modelId="{1A2A86B0-14EF-4933-A54F-50A2B707637E}">
      <dgm:prSet/>
      <dgm:spPr/>
      <dgm:t>
        <a:bodyPr/>
        <a:lstStyle/>
        <a:p>
          <a:pPr>
            <a:lnSpc>
              <a:spcPct val="100000"/>
            </a:lnSpc>
          </a:pPr>
          <a:r>
            <a:rPr lang="en-US"/>
            <a:t>use empathy, reflection, and interpersonal skills to effectively engage diverse clients and constituencies (6.2).</a:t>
          </a:r>
        </a:p>
      </dgm:t>
    </dgm:pt>
    <dgm:pt modelId="{93BB77F8-97A4-4ABD-90D7-BD141EFB1CB2}" type="parTrans" cxnId="{BA29BC01-B8B1-45A4-8F72-3FEB96E6A0BD}">
      <dgm:prSet/>
      <dgm:spPr/>
      <dgm:t>
        <a:bodyPr/>
        <a:lstStyle/>
        <a:p>
          <a:endParaRPr lang="en-US"/>
        </a:p>
      </dgm:t>
    </dgm:pt>
    <dgm:pt modelId="{79668160-30E2-4B2E-B8D6-AC133059E8DC}" type="sibTrans" cxnId="{BA29BC01-B8B1-45A4-8F72-3FEB96E6A0BD}">
      <dgm:prSet/>
      <dgm:spPr/>
      <dgm:t>
        <a:bodyPr/>
        <a:lstStyle/>
        <a:p>
          <a:endParaRPr lang="en-US"/>
        </a:p>
      </dgm:t>
    </dgm:pt>
    <dgm:pt modelId="{16B2A67C-FB50-4ED4-87EC-E98B32BCA2C1}" type="pres">
      <dgm:prSet presAssocID="{56656A5B-4961-488A-8295-852DD8478079}" presName="root" presStyleCnt="0">
        <dgm:presLayoutVars>
          <dgm:dir/>
          <dgm:resizeHandles val="exact"/>
        </dgm:presLayoutVars>
      </dgm:prSet>
      <dgm:spPr/>
    </dgm:pt>
    <dgm:pt modelId="{70F94124-2820-4822-8179-69390669DB4F}" type="pres">
      <dgm:prSet presAssocID="{85256854-1D93-405B-A7FB-FAFEE6D548DD}" presName="compNode" presStyleCnt="0"/>
      <dgm:spPr/>
    </dgm:pt>
    <dgm:pt modelId="{A913A017-FF44-4374-8E98-1C0F6A538541}" type="pres">
      <dgm:prSet presAssocID="{85256854-1D93-405B-A7FB-FAFEE6D548DD}" presName="bgRect" presStyleLbl="bgShp" presStyleIdx="0" presStyleCnt="2"/>
      <dgm:spPr/>
    </dgm:pt>
    <dgm:pt modelId="{C948386E-DC8A-4D0A-81B9-0943B7ACBFDC}" type="pres">
      <dgm:prSet presAssocID="{85256854-1D93-405B-A7FB-FAFEE6D548D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User Network"/>
        </a:ext>
      </dgm:extLst>
    </dgm:pt>
    <dgm:pt modelId="{8218CE2E-A631-4095-93E1-659F76BEFB3B}" type="pres">
      <dgm:prSet presAssocID="{85256854-1D93-405B-A7FB-FAFEE6D548DD}" presName="spaceRect" presStyleCnt="0"/>
      <dgm:spPr/>
    </dgm:pt>
    <dgm:pt modelId="{F5336841-A2C2-404B-BA06-65CE0AED9695}" type="pres">
      <dgm:prSet presAssocID="{85256854-1D93-405B-A7FB-FAFEE6D548DD}" presName="parTx" presStyleLbl="revTx" presStyleIdx="0" presStyleCnt="2">
        <dgm:presLayoutVars>
          <dgm:chMax val="0"/>
          <dgm:chPref val="0"/>
        </dgm:presLayoutVars>
      </dgm:prSet>
      <dgm:spPr/>
    </dgm:pt>
    <dgm:pt modelId="{9617EE17-76DC-4E09-A5F3-1F00802A8BF6}" type="pres">
      <dgm:prSet presAssocID="{51F7E392-34D6-4EDB-AD1E-DD0530238663}" presName="sibTrans" presStyleCnt="0"/>
      <dgm:spPr/>
    </dgm:pt>
    <dgm:pt modelId="{48492B3B-FAA5-4C59-A066-F24E8E7CBA4F}" type="pres">
      <dgm:prSet presAssocID="{1A2A86B0-14EF-4933-A54F-50A2B707637E}" presName="compNode" presStyleCnt="0"/>
      <dgm:spPr/>
    </dgm:pt>
    <dgm:pt modelId="{7B0A2319-91DD-433C-9614-E9E3070B028D}" type="pres">
      <dgm:prSet presAssocID="{1A2A86B0-14EF-4933-A54F-50A2B707637E}" presName="bgRect" presStyleLbl="bgShp" presStyleIdx="1" presStyleCnt="2"/>
      <dgm:spPr/>
    </dgm:pt>
    <dgm:pt modelId="{CF54F346-9C07-48B1-A925-8A9535234733}" type="pres">
      <dgm:prSet presAssocID="{1A2A86B0-14EF-4933-A54F-50A2B707637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oard Room"/>
        </a:ext>
      </dgm:extLst>
    </dgm:pt>
    <dgm:pt modelId="{5850EEC9-8E58-4351-95C8-1230BA069B4D}" type="pres">
      <dgm:prSet presAssocID="{1A2A86B0-14EF-4933-A54F-50A2B707637E}" presName="spaceRect" presStyleCnt="0"/>
      <dgm:spPr/>
    </dgm:pt>
    <dgm:pt modelId="{3DC9FA67-E747-4A23-8C6B-B6A3432EFB6B}" type="pres">
      <dgm:prSet presAssocID="{1A2A86B0-14EF-4933-A54F-50A2B707637E}" presName="parTx" presStyleLbl="revTx" presStyleIdx="1" presStyleCnt="2">
        <dgm:presLayoutVars>
          <dgm:chMax val="0"/>
          <dgm:chPref val="0"/>
        </dgm:presLayoutVars>
      </dgm:prSet>
      <dgm:spPr/>
    </dgm:pt>
  </dgm:ptLst>
  <dgm:cxnLst>
    <dgm:cxn modelId="{BA29BC01-B8B1-45A4-8F72-3FEB96E6A0BD}" srcId="{56656A5B-4961-488A-8295-852DD8478079}" destId="{1A2A86B0-14EF-4933-A54F-50A2B707637E}" srcOrd="1" destOrd="0" parTransId="{93BB77F8-97A4-4ABD-90D7-BD141EFB1CB2}" sibTransId="{79668160-30E2-4B2E-B8D6-AC133059E8DC}"/>
    <dgm:cxn modelId="{1978803B-CA92-4833-ACD7-7171D8A8AD65}" srcId="{56656A5B-4961-488A-8295-852DD8478079}" destId="{85256854-1D93-405B-A7FB-FAFEE6D548DD}" srcOrd="0" destOrd="0" parTransId="{9144D630-7233-4D9E-83BD-D803131067E8}" sibTransId="{51F7E392-34D6-4EDB-AD1E-DD0530238663}"/>
    <dgm:cxn modelId="{107F9646-D5BB-417B-9382-7D2D2C9347F0}" type="presOf" srcId="{1A2A86B0-14EF-4933-A54F-50A2B707637E}" destId="{3DC9FA67-E747-4A23-8C6B-B6A3432EFB6B}" srcOrd="0" destOrd="0" presId="urn:microsoft.com/office/officeart/2018/2/layout/IconVerticalSolidList"/>
    <dgm:cxn modelId="{6BC46A89-4D2D-4A6E-92D9-D5460BC78C91}" type="presOf" srcId="{56656A5B-4961-488A-8295-852DD8478079}" destId="{16B2A67C-FB50-4ED4-87EC-E98B32BCA2C1}" srcOrd="0" destOrd="0" presId="urn:microsoft.com/office/officeart/2018/2/layout/IconVerticalSolidList"/>
    <dgm:cxn modelId="{FA5571F6-B79A-4164-85CD-5AE9D7DF71B6}" type="presOf" srcId="{85256854-1D93-405B-A7FB-FAFEE6D548DD}" destId="{F5336841-A2C2-404B-BA06-65CE0AED9695}" srcOrd="0" destOrd="0" presId="urn:microsoft.com/office/officeart/2018/2/layout/IconVerticalSolidList"/>
    <dgm:cxn modelId="{8198DB4D-7E61-42B6-8C72-E39100EA8BFA}" type="presParOf" srcId="{16B2A67C-FB50-4ED4-87EC-E98B32BCA2C1}" destId="{70F94124-2820-4822-8179-69390669DB4F}" srcOrd="0" destOrd="0" presId="urn:microsoft.com/office/officeart/2018/2/layout/IconVerticalSolidList"/>
    <dgm:cxn modelId="{F1B34E26-1D4F-4C1D-8826-D440015F9298}" type="presParOf" srcId="{70F94124-2820-4822-8179-69390669DB4F}" destId="{A913A017-FF44-4374-8E98-1C0F6A538541}" srcOrd="0" destOrd="0" presId="urn:microsoft.com/office/officeart/2018/2/layout/IconVerticalSolidList"/>
    <dgm:cxn modelId="{94A4D2DE-BB47-4F38-805B-9CA494F863C8}" type="presParOf" srcId="{70F94124-2820-4822-8179-69390669DB4F}" destId="{C948386E-DC8A-4D0A-81B9-0943B7ACBFDC}" srcOrd="1" destOrd="0" presId="urn:microsoft.com/office/officeart/2018/2/layout/IconVerticalSolidList"/>
    <dgm:cxn modelId="{5693FC2A-F254-42F1-99E1-D2882A2D21F9}" type="presParOf" srcId="{70F94124-2820-4822-8179-69390669DB4F}" destId="{8218CE2E-A631-4095-93E1-659F76BEFB3B}" srcOrd="2" destOrd="0" presId="urn:microsoft.com/office/officeart/2018/2/layout/IconVerticalSolidList"/>
    <dgm:cxn modelId="{E07C83A3-6FCA-44B7-B40B-99965176D738}" type="presParOf" srcId="{70F94124-2820-4822-8179-69390669DB4F}" destId="{F5336841-A2C2-404B-BA06-65CE0AED9695}" srcOrd="3" destOrd="0" presId="urn:microsoft.com/office/officeart/2018/2/layout/IconVerticalSolidList"/>
    <dgm:cxn modelId="{90019C38-71B9-4CBE-9A00-CE3FA525B728}" type="presParOf" srcId="{16B2A67C-FB50-4ED4-87EC-E98B32BCA2C1}" destId="{9617EE17-76DC-4E09-A5F3-1F00802A8BF6}" srcOrd="1" destOrd="0" presId="urn:microsoft.com/office/officeart/2018/2/layout/IconVerticalSolidList"/>
    <dgm:cxn modelId="{98F3DF1F-5886-4B55-8CF9-AE3196178507}" type="presParOf" srcId="{16B2A67C-FB50-4ED4-87EC-E98B32BCA2C1}" destId="{48492B3B-FAA5-4C59-A066-F24E8E7CBA4F}" srcOrd="2" destOrd="0" presId="urn:microsoft.com/office/officeart/2018/2/layout/IconVerticalSolidList"/>
    <dgm:cxn modelId="{80B23231-E1AC-436B-B713-55A5DFEFF284}" type="presParOf" srcId="{48492B3B-FAA5-4C59-A066-F24E8E7CBA4F}" destId="{7B0A2319-91DD-433C-9614-E9E3070B028D}" srcOrd="0" destOrd="0" presId="urn:microsoft.com/office/officeart/2018/2/layout/IconVerticalSolidList"/>
    <dgm:cxn modelId="{DF414075-B851-4B7A-8006-9BA43787D210}" type="presParOf" srcId="{48492B3B-FAA5-4C59-A066-F24E8E7CBA4F}" destId="{CF54F346-9C07-48B1-A925-8A9535234733}" srcOrd="1" destOrd="0" presId="urn:microsoft.com/office/officeart/2018/2/layout/IconVerticalSolidList"/>
    <dgm:cxn modelId="{25EE8822-7608-466D-90B4-123514D57CDD}" type="presParOf" srcId="{48492B3B-FAA5-4C59-A066-F24E8E7CBA4F}" destId="{5850EEC9-8E58-4351-95C8-1230BA069B4D}" srcOrd="2" destOrd="0" presId="urn:microsoft.com/office/officeart/2018/2/layout/IconVerticalSolidList"/>
    <dgm:cxn modelId="{E7BD4FED-D122-453F-9A00-2BF4F6558F50}" type="presParOf" srcId="{48492B3B-FAA5-4C59-A066-F24E8E7CBA4F}" destId="{3DC9FA67-E747-4A23-8C6B-B6A3432EFB6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3A869A8-9481-4118-9002-B9597EE2A74B}" type="doc">
      <dgm:prSet loTypeId="urn:microsoft.com/office/officeart/2016/7/layout/HorizontalActionList" loCatId="List" qsTypeId="urn:microsoft.com/office/officeart/2005/8/quickstyle/simple2" qsCatId="simple" csTypeId="urn:microsoft.com/office/officeart/2005/8/colors/accent1_4" csCatId="accent1"/>
      <dgm:spPr/>
      <dgm:t>
        <a:bodyPr/>
        <a:lstStyle/>
        <a:p>
          <a:endParaRPr lang="en-US"/>
        </a:p>
      </dgm:t>
    </dgm:pt>
    <dgm:pt modelId="{81DE26F3-0741-4436-9AF7-948AEBE17B53}">
      <dgm:prSet/>
      <dgm:spPr/>
      <dgm:t>
        <a:bodyPr/>
        <a:lstStyle/>
        <a:p>
          <a:r>
            <a:rPr lang="en-US"/>
            <a:t>Collect and organize</a:t>
          </a:r>
        </a:p>
      </dgm:t>
    </dgm:pt>
    <dgm:pt modelId="{C20F5DD3-2ADF-4F29-955E-43FD9021EFDA}" type="parTrans" cxnId="{726B9439-2712-4B10-BC88-D490CEFD14C9}">
      <dgm:prSet/>
      <dgm:spPr/>
      <dgm:t>
        <a:bodyPr/>
        <a:lstStyle/>
        <a:p>
          <a:endParaRPr lang="en-US"/>
        </a:p>
      </dgm:t>
    </dgm:pt>
    <dgm:pt modelId="{F92FB08A-20B5-498D-A6E0-3CF330E1E1E4}" type="sibTrans" cxnId="{726B9439-2712-4B10-BC88-D490CEFD14C9}">
      <dgm:prSet/>
      <dgm:spPr/>
      <dgm:t>
        <a:bodyPr/>
        <a:lstStyle/>
        <a:p>
          <a:endParaRPr lang="en-US"/>
        </a:p>
      </dgm:t>
    </dgm:pt>
    <dgm:pt modelId="{B72FFAA3-34F1-4C0F-9E2B-71BBC4B5CFCB}">
      <dgm:prSet custT="1"/>
      <dgm:spPr/>
      <dgm:t>
        <a:bodyPr/>
        <a:lstStyle/>
        <a:p>
          <a:r>
            <a:rPr lang="en-US" sz="1800" dirty="0"/>
            <a:t>collect and organize data, and apply critical thinking to interpret information from clients and constituencies 7.1); </a:t>
          </a:r>
        </a:p>
      </dgm:t>
    </dgm:pt>
    <dgm:pt modelId="{3A432BEA-1CE9-42B8-A220-F431747F8FB9}" type="parTrans" cxnId="{9CDC8D9B-EB38-4063-81D5-DADBA6E9CC59}">
      <dgm:prSet/>
      <dgm:spPr/>
      <dgm:t>
        <a:bodyPr/>
        <a:lstStyle/>
        <a:p>
          <a:endParaRPr lang="en-US"/>
        </a:p>
      </dgm:t>
    </dgm:pt>
    <dgm:pt modelId="{B00A9EDC-172E-4FBF-B8C5-56F026D7EA07}" type="sibTrans" cxnId="{9CDC8D9B-EB38-4063-81D5-DADBA6E9CC59}">
      <dgm:prSet/>
      <dgm:spPr/>
      <dgm:t>
        <a:bodyPr/>
        <a:lstStyle/>
        <a:p>
          <a:endParaRPr lang="en-US"/>
        </a:p>
      </dgm:t>
    </dgm:pt>
    <dgm:pt modelId="{FB0DE557-73E7-4280-9307-4D0F4C5B49C4}">
      <dgm:prSet/>
      <dgm:spPr/>
      <dgm:t>
        <a:bodyPr/>
        <a:lstStyle/>
        <a:p>
          <a:r>
            <a:rPr lang="en-US"/>
            <a:t>Apply</a:t>
          </a:r>
        </a:p>
      </dgm:t>
    </dgm:pt>
    <dgm:pt modelId="{67476E74-B41F-4BF7-957B-CE029A6F81E8}" type="parTrans" cxnId="{D54A859A-7616-45DA-A06E-1D10A4836FDE}">
      <dgm:prSet/>
      <dgm:spPr/>
      <dgm:t>
        <a:bodyPr/>
        <a:lstStyle/>
        <a:p>
          <a:endParaRPr lang="en-US"/>
        </a:p>
      </dgm:t>
    </dgm:pt>
    <dgm:pt modelId="{4D1C04C9-4C37-4F28-B25D-9EF880AAE072}" type="sibTrans" cxnId="{D54A859A-7616-45DA-A06E-1D10A4836FDE}">
      <dgm:prSet/>
      <dgm:spPr/>
      <dgm:t>
        <a:bodyPr/>
        <a:lstStyle/>
        <a:p>
          <a:endParaRPr lang="en-US"/>
        </a:p>
      </dgm:t>
    </dgm:pt>
    <dgm:pt modelId="{1F472C61-3A0E-49BE-91C6-517698D186A7}">
      <dgm:prSet custT="1"/>
      <dgm:spPr/>
      <dgm:t>
        <a:bodyPr/>
        <a:lstStyle/>
        <a:p>
          <a:r>
            <a:rPr lang="en-US" sz="1800" dirty="0"/>
            <a:t>apply knowledge of human behavior and the social environment, person-in- environment, and other multidisciplinary theoretical frameworks in the analysis of assessment data from clients and constituencies (7.2); </a:t>
          </a:r>
        </a:p>
      </dgm:t>
    </dgm:pt>
    <dgm:pt modelId="{E1EB0041-D70F-478C-B4DC-1C3BBCEFD88D}" type="parTrans" cxnId="{057F3AA9-909C-4C65-B500-436E1D145CAA}">
      <dgm:prSet/>
      <dgm:spPr/>
      <dgm:t>
        <a:bodyPr/>
        <a:lstStyle/>
        <a:p>
          <a:endParaRPr lang="en-US"/>
        </a:p>
      </dgm:t>
    </dgm:pt>
    <dgm:pt modelId="{C3EEE0BE-4DB4-47D0-8E48-5B2408769D92}" type="sibTrans" cxnId="{057F3AA9-909C-4C65-B500-436E1D145CAA}">
      <dgm:prSet/>
      <dgm:spPr/>
      <dgm:t>
        <a:bodyPr/>
        <a:lstStyle/>
        <a:p>
          <a:endParaRPr lang="en-US"/>
        </a:p>
      </dgm:t>
    </dgm:pt>
    <dgm:pt modelId="{5A3309A7-F1E9-4416-B92E-7313A9BF1D3B}">
      <dgm:prSet/>
      <dgm:spPr/>
      <dgm:t>
        <a:bodyPr/>
        <a:lstStyle/>
        <a:p>
          <a:r>
            <a:rPr lang="en-US"/>
            <a:t>Develop</a:t>
          </a:r>
        </a:p>
      </dgm:t>
    </dgm:pt>
    <dgm:pt modelId="{97D3A0B0-B0E0-402F-921D-AB51C4A071AA}" type="parTrans" cxnId="{FAA84AE9-7B82-4C01-BAE7-3173259AC227}">
      <dgm:prSet/>
      <dgm:spPr/>
      <dgm:t>
        <a:bodyPr/>
        <a:lstStyle/>
        <a:p>
          <a:endParaRPr lang="en-US"/>
        </a:p>
      </dgm:t>
    </dgm:pt>
    <dgm:pt modelId="{6477375F-138A-48FD-A129-0BB803B075DF}" type="sibTrans" cxnId="{FAA84AE9-7B82-4C01-BAE7-3173259AC227}">
      <dgm:prSet/>
      <dgm:spPr/>
      <dgm:t>
        <a:bodyPr/>
        <a:lstStyle/>
        <a:p>
          <a:endParaRPr lang="en-US"/>
        </a:p>
      </dgm:t>
    </dgm:pt>
    <dgm:pt modelId="{FBF5A5A0-5AC6-4B77-98B7-3DBE7B2E3E0B}">
      <dgm:prSet custT="1"/>
      <dgm:spPr/>
      <dgm:t>
        <a:bodyPr/>
        <a:lstStyle/>
        <a:p>
          <a:r>
            <a:rPr lang="en-US" sz="1800" dirty="0"/>
            <a:t>develop mutually agreed-on intervention goals and objectives based on the critical assessment of strengths, needs, and challenges within clients and constituencies (7.3); and </a:t>
          </a:r>
        </a:p>
      </dgm:t>
    </dgm:pt>
    <dgm:pt modelId="{66B51FA9-7E12-4A43-AE1A-99B661235389}" type="parTrans" cxnId="{30A6B4DD-5E5C-4AFD-A777-F9D21D87640F}">
      <dgm:prSet/>
      <dgm:spPr/>
      <dgm:t>
        <a:bodyPr/>
        <a:lstStyle/>
        <a:p>
          <a:endParaRPr lang="en-US"/>
        </a:p>
      </dgm:t>
    </dgm:pt>
    <dgm:pt modelId="{A50BE488-BF23-425D-BF33-8B6BADE23BAB}" type="sibTrans" cxnId="{30A6B4DD-5E5C-4AFD-A777-F9D21D87640F}">
      <dgm:prSet/>
      <dgm:spPr/>
      <dgm:t>
        <a:bodyPr/>
        <a:lstStyle/>
        <a:p>
          <a:endParaRPr lang="en-US"/>
        </a:p>
      </dgm:t>
    </dgm:pt>
    <dgm:pt modelId="{2C611C55-75B9-4B98-B1A7-FDDCE458DC27}">
      <dgm:prSet/>
      <dgm:spPr/>
      <dgm:t>
        <a:bodyPr/>
        <a:lstStyle/>
        <a:p>
          <a:r>
            <a:rPr lang="en-US"/>
            <a:t>Select</a:t>
          </a:r>
        </a:p>
      </dgm:t>
    </dgm:pt>
    <dgm:pt modelId="{A116A310-9726-43FF-9B26-DB99745605DF}" type="parTrans" cxnId="{798104B2-12DD-443B-8736-69D7A432FB6B}">
      <dgm:prSet/>
      <dgm:spPr/>
      <dgm:t>
        <a:bodyPr/>
        <a:lstStyle/>
        <a:p>
          <a:endParaRPr lang="en-US"/>
        </a:p>
      </dgm:t>
    </dgm:pt>
    <dgm:pt modelId="{4469EE17-8AB4-457E-B984-330722D001C0}" type="sibTrans" cxnId="{798104B2-12DD-443B-8736-69D7A432FB6B}">
      <dgm:prSet/>
      <dgm:spPr/>
      <dgm:t>
        <a:bodyPr/>
        <a:lstStyle/>
        <a:p>
          <a:endParaRPr lang="en-US"/>
        </a:p>
      </dgm:t>
    </dgm:pt>
    <dgm:pt modelId="{6FB2EE1A-CD6B-4B1D-AD9D-188470F83936}">
      <dgm:prSet custT="1"/>
      <dgm:spPr/>
      <dgm:t>
        <a:bodyPr/>
        <a:lstStyle/>
        <a:p>
          <a:r>
            <a:rPr lang="en-US" sz="1800" dirty="0"/>
            <a:t>select appropriate intervention strategies based on the assessment, research knowledge, and values and preferences of clients and constituencies (7.4)</a:t>
          </a:r>
        </a:p>
      </dgm:t>
    </dgm:pt>
    <dgm:pt modelId="{F243721E-02E8-4DB7-883A-C52F2413169A}" type="parTrans" cxnId="{87779903-06FB-45FF-9550-20667443CD0B}">
      <dgm:prSet/>
      <dgm:spPr/>
      <dgm:t>
        <a:bodyPr/>
        <a:lstStyle/>
        <a:p>
          <a:endParaRPr lang="en-US"/>
        </a:p>
      </dgm:t>
    </dgm:pt>
    <dgm:pt modelId="{BB096251-17FF-469A-8452-6302D4D1338F}" type="sibTrans" cxnId="{87779903-06FB-45FF-9550-20667443CD0B}">
      <dgm:prSet/>
      <dgm:spPr/>
      <dgm:t>
        <a:bodyPr/>
        <a:lstStyle/>
        <a:p>
          <a:endParaRPr lang="en-US"/>
        </a:p>
      </dgm:t>
    </dgm:pt>
    <dgm:pt modelId="{19DDFF12-FD00-F343-A704-16D24952AC76}" type="pres">
      <dgm:prSet presAssocID="{73A869A8-9481-4118-9002-B9597EE2A74B}" presName="Name0" presStyleCnt="0">
        <dgm:presLayoutVars>
          <dgm:dir/>
          <dgm:animLvl val="lvl"/>
          <dgm:resizeHandles val="exact"/>
        </dgm:presLayoutVars>
      </dgm:prSet>
      <dgm:spPr/>
    </dgm:pt>
    <dgm:pt modelId="{4703EA21-757D-A446-A2B0-6E6E5F404FEB}" type="pres">
      <dgm:prSet presAssocID="{81DE26F3-0741-4436-9AF7-948AEBE17B53}" presName="composite" presStyleCnt="0"/>
      <dgm:spPr/>
    </dgm:pt>
    <dgm:pt modelId="{15AD44F4-7577-F849-8FA7-0C9CD95D1F6C}" type="pres">
      <dgm:prSet presAssocID="{81DE26F3-0741-4436-9AF7-948AEBE17B53}" presName="parTx" presStyleLbl="alignNode1" presStyleIdx="0" presStyleCnt="4">
        <dgm:presLayoutVars>
          <dgm:chMax val="0"/>
          <dgm:chPref val="0"/>
        </dgm:presLayoutVars>
      </dgm:prSet>
      <dgm:spPr/>
    </dgm:pt>
    <dgm:pt modelId="{36E43FD6-D434-D348-8D0A-1ED68DE43A9D}" type="pres">
      <dgm:prSet presAssocID="{81DE26F3-0741-4436-9AF7-948AEBE17B53}" presName="desTx" presStyleLbl="alignAccFollowNode1" presStyleIdx="0" presStyleCnt="4">
        <dgm:presLayoutVars/>
      </dgm:prSet>
      <dgm:spPr/>
    </dgm:pt>
    <dgm:pt modelId="{78939A8E-2029-C04F-9074-362616D16F95}" type="pres">
      <dgm:prSet presAssocID="{F92FB08A-20B5-498D-A6E0-3CF330E1E1E4}" presName="space" presStyleCnt="0"/>
      <dgm:spPr/>
    </dgm:pt>
    <dgm:pt modelId="{1BD3B35E-DB1E-E04C-A3C0-C276D3578662}" type="pres">
      <dgm:prSet presAssocID="{FB0DE557-73E7-4280-9307-4D0F4C5B49C4}" presName="composite" presStyleCnt="0"/>
      <dgm:spPr/>
    </dgm:pt>
    <dgm:pt modelId="{1BE7C4CE-0012-2044-BDCD-9BB4B81451E5}" type="pres">
      <dgm:prSet presAssocID="{FB0DE557-73E7-4280-9307-4D0F4C5B49C4}" presName="parTx" presStyleLbl="alignNode1" presStyleIdx="1" presStyleCnt="4">
        <dgm:presLayoutVars>
          <dgm:chMax val="0"/>
          <dgm:chPref val="0"/>
        </dgm:presLayoutVars>
      </dgm:prSet>
      <dgm:spPr/>
    </dgm:pt>
    <dgm:pt modelId="{106E9EC2-5FFF-6F4F-A911-73462756F11D}" type="pres">
      <dgm:prSet presAssocID="{FB0DE557-73E7-4280-9307-4D0F4C5B49C4}" presName="desTx" presStyleLbl="alignAccFollowNode1" presStyleIdx="1" presStyleCnt="4">
        <dgm:presLayoutVars/>
      </dgm:prSet>
      <dgm:spPr/>
    </dgm:pt>
    <dgm:pt modelId="{79DB7DCD-20D8-994A-A062-C947955FA7ED}" type="pres">
      <dgm:prSet presAssocID="{4D1C04C9-4C37-4F28-B25D-9EF880AAE072}" presName="space" presStyleCnt="0"/>
      <dgm:spPr/>
    </dgm:pt>
    <dgm:pt modelId="{5355E99E-BD32-674E-9A3A-5FE1D75860E3}" type="pres">
      <dgm:prSet presAssocID="{5A3309A7-F1E9-4416-B92E-7313A9BF1D3B}" presName="composite" presStyleCnt="0"/>
      <dgm:spPr/>
    </dgm:pt>
    <dgm:pt modelId="{CFFACBB8-F4C9-C546-A009-266CEBF1EDD1}" type="pres">
      <dgm:prSet presAssocID="{5A3309A7-F1E9-4416-B92E-7313A9BF1D3B}" presName="parTx" presStyleLbl="alignNode1" presStyleIdx="2" presStyleCnt="4">
        <dgm:presLayoutVars>
          <dgm:chMax val="0"/>
          <dgm:chPref val="0"/>
        </dgm:presLayoutVars>
      </dgm:prSet>
      <dgm:spPr/>
    </dgm:pt>
    <dgm:pt modelId="{22E53472-A040-EC40-B890-0019F2451239}" type="pres">
      <dgm:prSet presAssocID="{5A3309A7-F1E9-4416-B92E-7313A9BF1D3B}" presName="desTx" presStyleLbl="alignAccFollowNode1" presStyleIdx="2" presStyleCnt="4">
        <dgm:presLayoutVars/>
      </dgm:prSet>
      <dgm:spPr/>
    </dgm:pt>
    <dgm:pt modelId="{0AF7BFDE-2AD9-1A41-AA90-28561CA577F6}" type="pres">
      <dgm:prSet presAssocID="{6477375F-138A-48FD-A129-0BB803B075DF}" presName="space" presStyleCnt="0"/>
      <dgm:spPr/>
    </dgm:pt>
    <dgm:pt modelId="{939B6167-3BD1-3B4B-AF6A-D03E9A34CC1F}" type="pres">
      <dgm:prSet presAssocID="{2C611C55-75B9-4B98-B1A7-FDDCE458DC27}" presName="composite" presStyleCnt="0"/>
      <dgm:spPr/>
    </dgm:pt>
    <dgm:pt modelId="{CF32C6C0-D304-E44E-BBF2-940E98E44D12}" type="pres">
      <dgm:prSet presAssocID="{2C611C55-75B9-4B98-B1A7-FDDCE458DC27}" presName="parTx" presStyleLbl="alignNode1" presStyleIdx="3" presStyleCnt="4">
        <dgm:presLayoutVars>
          <dgm:chMax val="0"/>
          <dgm:chPref val="0"/>
        </dgm:presLayoutVars>
      </dgm:prSet>
      <dgm:spPr/>
    </dgm:pt>
    <dgm:pt modelId="{0685BCAA-8675-E441-931D-12DFBE61029A}" type="pres">
      <dgm:prSet presAssocID="{2C611C55-75B9-4B98-B1A7-FDDCE458DC27}" presName="desTx" presStyleLbl="alignAccFollowNode1" presStyleIdx="3" presStyleCnt="4">
        <dgm:presLayoutVars/>
      </dgm:prSet>
      <dgm:spPr/>
    </dgm:pt>
  </dgm:ptLst>
  <dgm:cxnLst>
    <dgm:cxn modelId="{87779903-06FB-45FF-9550-20667443CD0B}" srcId="{2C611C55-75B9-4B98-B1A7-FDDCE458DC27}" destId="{6FB2EE1A-CD6B-4B1D-AD9D-188470F83936}" srcOrd="0" destOrd="0" parTransId="{F243721E-02E8-4DB7-883A-C52F2413169A}" sibTransId="{BB096251-17FF-469A-8452-6302D4D1338F}"/>
    <dgm:cxn modelId="{5AA81424-0A74-EB4D-B64A-37858D5A755D}" type="presOf" srcId="{2C611C55-75B9-4B98-B1A7-FDDCE458DC27}" destId="{CF32C6C0-D304-E44E-BBF2-940E98E44D12}" srcOrd="0" destOrd="0" presId="urn:microsoft.com/office/officeart/2016/7/layout/HorizontalActionList"/>
    <dgm:cxn modelId="{726B9439-2712-4B10-BC88-D490CEFD14C9}" srcId="{73A869A8-9481-4118-9002-B9597EE2A74B}" destId="{81DE26F3-0741-4436-9AF7-948AEBE17B53}" srcOrd="0" destOrd="0" parTransId="{C20F5DD3-2ADF-4F29-955E-43FD9021EFDA}" sibTransId="{F92FB08A-20B5-498D-A6E0-3CF330E1E1E4}"/>
    <dgm:cxn modelId="{421B6E46-684B-4745-98AE-76935FEAB328}" type="presOf" srcId="{6FB2EE1A-CD6B-4B1D-AD9D-188470F83936}" destId="{0685BCAA-8675-E441-931D-12DFBE61029A}" srcOrd="0" destOrd="0" presId="urn:microsoft.com/office/officeart/2016/7/layout/HorizontalActionList"/>
    <dgm:cxn modelId="{F32FB768-CAB5-7440-A022-9F8FD4DFBC9C}" type="presOf" srcId="{B72FFAA3-34F1-4C0F-9E2B-71BBC4B5CFCB}" destId="{36E43FD6-D434-D348-8D0A-1ED68DE43A9D}" srcOrd="0" destOrd="0" presId="urn:microsoft.com/office/officeart/2016/7/layout/HorizontalActionList"/>
    <dgm:cxn modelId="{F0173278-CB34-B343-8914-5604EBFF994B}" type="presOf" srcId="{FBF5A5A0-5AC6-4B77-98B7-3DBE7B2E3E0B}" destId="{22E53472-A040-EC40-B890-0019F2451239}" srcOrd="0" destOrd="0" presId="urn:microsoft.com/office/officeart/2016/7/layout/HorizontalActionList"/>
    <dgm:cxn modelId="{9DB0E27A-7F68-014F-A92A-2034A7EAA2E4}" type="presOf" srcId="{FB0DE557-73E7-4280-9307-4D0F4C5B49C4}" destId="{1BE7C4CE-0012-2044-BDCD-9BB4B81451E5}" srcOrd="0" destOrd="0" presId="urn:microsoft.com/office/officeart/2016/7/layout/HorizontalActionList"/>
    <dgm:cxn modelId="{4D587086-FCB4-2848-8DD5-31EC4B30E2EB}" type="presOf" srcId="{81DE26F3-0741-4436-9AF7-948AEBE17B53}" destId="{15AD44F4-7577-F849-8FA7-0C9CD95D1F6C}" srcOrd="0" destOrd="0" presId="urn:microsoft.com/office/officeart/2016/7/layout/HorizontalActionList"/>
    <dgm:cxn modelId="{DAB3CF87-490C-2D4B-9E0D-E828CB1955AE}" type="presOf" srcId="{73A869A8-9481-4118-9002-B9597EE2A74B}" destId="{19DDFF12-FD00-F343-A704-16D24952AC76}" srcOrd="0" destOrd="0" presId="urn:microsoft.com/office/officeart/2016/7/layout/HorizontalActionList"/>
    <dgm:cxn modelId="{D54A859A-7616-45DA-A06E-1D10A4836FDE}" srcId="{73A869A8-9481-4118-9002-B9597EE2A74B}" destId="{FB0DE557-73E7-4280-9307-4D0F4C5B49C4}" srcOrd="1" destOrd="0" parTransId="{67476E74-B41F-4BF7-957B-CE029A6F81E8}" sibTransId="{4D1C04C9-4C37-4F28-B25D-9EF880AAE072}"/>
    <dgm:cxn modelId="{9CDC8D9B-EB38-4063-81D5-DADBA6E9CC59}" srcId="{81DE26F3-0741-4436-9AF7-948AEBE17B53}" destId="{B72FFAA3-34F1-4C0F-9E2B-71BBC4B5CFCB}" srcOrd="0" destOrd="0" parTransId="{3A432BEA-1CE9-42B8-A220-F431747F8FB9}" sibTransId="{B00A9EDC-172E-4FBF-B8C5-56F026D7EA07}"/>
    <dgm:cxn modelId="{057F3AA9-909C-4C65-B500-436E1D145CAA}" srcId="{FB0DE557-73E7-4280-9307-4D0F4C5B49C4}" destId="{1F472C61-3A0E-49BE-91C6-517698D186A7}" srcOrd="0" destOrd="0" parTransId="{E1EB0041-D70F-478C-B4DC-1C3BBCEFD88D}" sibTransId="{C3EEE0BE-4DB4-47D0-8E48-5B2408769D92}"/>
    <dgm:cxn modelId="{798104B2-12DD-443B-8736-69D7A432FB6B}" srcId="{73A869A8-9481-4118-9002-B9597EE2A74B}" destId="{2C611C55-75B9-4B98-B1A7-FDDCE458DC27}" srcOrd="3" destOrd="0" parTransId="{A116A310-9726-43FF-9B26-DB99745605DF}" sibTransId="{4469EE17-8AB4-457E-B984-330722D001C0}"/>
    <dgm:cxn modelId="{62D654C5-7A03-A442-83C2-EC1A8EB2FC7C}" type="presOf" srcId="{5A3309A7-F1E9-4416-B92E-7313A9BF1D3B}" destId="{CFFACBB8-F4C9-C546-A009-266CEBF1EDD1}" srcOrd="0" destOrd="0" presId="urn:microsoft.com/office/officeart/2016/7/layout/HorizontalActionList"/>
    <dgm:cxn modelId="{30A6B4DD-5E5C-4AFD-A777-F9D21D87640F}" srcId="{5A3309A7-F1E9-4416-B92E-7313A9BF1D3B}" destId="{FBF5A5A0-5AC6-4B77-98B7-3DBE7B2E3E0B}" srcOrd="0" destOrd="0" parTransId="{66B51FA9-7E12-4A43-AE1A-99B661235389}" sibTransId="{A50BE488-BF23-425D-BF33-8B6BADE23BAB}"/>
    <dgm:cxn modelId="{FAA84AE9-7B82-4C01-BAE7-3173259AC227}" srcId="{73A869A8-9481-4118-9002-B9597EE2A74B}" destId="{5A3309A7-F1E9-4416-B92E-7313A9BF1D3B}" srcOrd="2" destOrd="0" parTransId="{97D3A0B0-B0E0-402F-921D-AB51C4A071AA}" sibTransId="{6477375F-138A-48FD-A129-0BB803B075DF}"/>
    <dgm:cxn modelId="{A47E74F9-F621-9147-BA27-FDCF63046ED1}" type="presOf" srcId="{1F472C61-3A0E-49BE-91C6-517698D186A7}" destId="{106E9EC2-5FFF-6F4F-A911-73462756F11D}" srcOrd="0" destOrd="0" presId="urn:microsoft.com/office/officeart/2016/7/layout/HorizontalActionList"/>
    <dgm:cxn modelId="{AB8CF4B2-B6D2-A84C-9495-926C22235077}" type="presParOf" srcId="{19DDFF12-FD00-F343-A704-16D24952AC76}" destId="{4703EA21-757D-A446-A2B0-6E6E5F404FEB}" srcOrd="0" destOrd="0" presId="urn:microsoft.com/office/officeart/2016/7/layout/HorizontalActionList"/>
    <dgm:cxn modelId="{AB7FB088-A7D9-5B4D-AA2B-958B94932822}" type="presParOf" srcId="{4703EA21-757D-A446-A2B0-6E6E5F404FEB}" destId="{15AD44F4-7577-F849-8FA7-0C9CD95D1F6C}" srcOrd="0" destOrd="0" presId="urn:microsoft.com/office/officeart/2016/7/layout/HorizontalActionList"/>
    <dgm:cxn modelId="{0134214B-CA14-FF4A-8255-A517E3063707}" type="presParOf" srcId="{4703EA21-757D-A446-A2B0-6E6E5F404FEB}" destId="{36E43FD6-D434-D348-8D0A-1ED68DE43A9D}" srcOrd="1" destOrd="0" presId="urn:microsoft.com/office/officeart/2016/7/layout/HorizontalActionList"/>
    <dgm:cxn modelId="{64DA219E-9CDB-5C48-9DE1-9E318A2B510C}" type="presParOf" srcId="{19DDFF12-FD00-F343-A704-16D24952AC76}" destId="{78939A8E-2029-C04F-9074-362616D16F95}" srcOrd="1" destOrd="0" presId="urn:microsoft.com/office/officeart/2016/7/layout/HorizontalActionList"/>
    <dgm:cxn modelId="{A19308B0-34D0-B04C-982C-ED1267277060}" type="presParOf" srcId="{19DDFF12-FD00-F343-A704-16D24952AC76}" destId="{1BD3B35E-DB1E-E04C-A3C0-C276D3578662}" srcOrd="2" destOrd="0" presId="urn:microsoft.com/office/officeart/2016/7/layout/HorizontalActionList"/>
    <dgm:cxn modelId="{30A58AC7-F583-D143-83CD-B12A302F79B8}" type="presParOf" srcId="{1BD3B35E-DB1E-E04C-A3C0-C276D3578662}" destId="{1BE7C4CE-0012-2044-BDCD-9BB4B81451E5}" srcOrd="0" destOrd="0" presId="urn:microsoft.com/office/officeart/2016/7/layout/HorizontalActionList"/>
    <dgm:cxn modelId="{2446F7C9-B115-D44D-B298-BA53CE60EC17}" type="presParOf" srcId="{1BD3B35E-DB1E-E04C-A3C0-C276D3578662}" destId="{106E9EC2-5FFF-6F4F-A911-73462756F11D}" srcOrd="1" destOrd="0" presId="urn:microsoft.com/office/officeart/2016/7/layout/HorizontalActionList"/>
    <dgm:cxn modelId="{6D5B06CA-624B-264E-B4AD-BD28F747A54D}" type="presParOf" srcId="{19DDFF12-FD00-F343-A704-16D24952AC76}" destId="{79DB7DCD-20D8-994A-A062-C947955FA7ED}" srcOrd="3" destOrd="0" presId="urn:microsoft.com/office/officeart/2016/7/layout/HorizontalActionList"/>
    <dgm:cxn modelId="{4A795F83-5C20-0C42-BC97-43FDE52FDF6E}" type="presParOf" srcId="{19DDFF12-FD00-F343-A704-16D24952AC76}" destId="{5355E99E-BD32-674E-9A3A-5FE1D75860E3}" srcOrd="4" destOrd="0" presId="urn:microsoft.com/office/officeart/2016/7/layout/HorizontalActionList"/>
    <dgm:cxn modelId="{8D364DF2-60D7-7249-A09B-C696FC05FC40}" type="presParOf" srcId="{5355E99E-BD32-674E-9A3A-5FE1D75860E3}" destId="{CFFACBB8-F4C9-C546-A009-266CEBF1EDD1}" srcOrd="0" destOrd="0" presId="urn:microsoft.com/office/officeart/2016/7/layout/HorizontalActionList"/>
    <dgm:cxn modelId="{C7383585-BC33-954B-BBA5-270A346A4A00}" type="presParOf" srcId="{5355E99E-BD32-674E-9A3A-5FE1D75860E3}" destId="{22E53472-A040-EC40-B890-0019F2451239}" srcOrd="1" destOrd="0" presId="urn:microsoft.com/office/officeart/2016/7/layout/HorizontalActionList"/>
    <dgm:cxn modelId="{2B20C8CA-7EA3-4B44-B588-3DA3BFF5E662}" type="presParOf" srcId="{19DDFF12-FD00-F343-A704-16D24952AC76}" destId="{0AF7BFDE-2AD9-1A41-AA90-28561CA577F6}" srcOrd="5" destOrd="0" presId="urn:microsoft.com/office/officeart/2016/7/layout/HorizontalActionList"/>
    <dgm:cxn modelId="{327DB2E7-A709-F141-929A-FE567DB31531}" type="presParOf" srcId="{19DDFF12-FD00-F343-A704-16D24952AC76}" destId="{939B6167-3BD1-3B4B-AF6A-D03E9A34CC1F}" srcOrd="6" destOrd="0" presId="urn:microsoft.com/office/officeart/2016/7/layout/HorizontalActionList"/>
    <dgm:cxn modelId="{55DEBA89-CFA1-294B-A08E-D01534588ABF}" type="presParOf" srcId="{939B6167-3BD1-3B4B-AF6A-D03E9A34CC1F}" destId="{CF32C6C0-D304-E44E-BBF2-940E98E44D12}" srcOrd="0" destOrd="0" presId="urn:microsoft.com/office/officeart/2016/7/layout/HorizontalActionList"/>
    <dgm:cxn modelId="{730E5F9C-9C8A-5B4C-B307-51F19E6214A1}" type="presParOf" srcId="{939B6167-3BD1-3B4B-AF6A-D03E9A34CC1F}" destId="{0685BCAA-8675-E441-931D-12DFBE61029A}" srcOrd="1" destOrd="0" presId="urn:microsoft.com/office/officeart/2016/7/layout/Horizontal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0A298E4-9BBC-40FB-B21F-D7A6EF861B49}" type="doc">
      <dgm:prSet loTypeId="urn:microsoft.com/office/officeart/2009/3/layout/StepUpProcess" loCatId="process" qsTypeId="urn:microsoft.com/office/officeart/2005/8/quickstyle/simple2" qsCatId="simple" csTypeId="urn:microsoft.com/office/officeart/2005/8/colors/accent1_4" csCatId="accent1"/>
      <dgm:spPr/>
      <dgm:t>
        <a:bodyPr/>
        <a:lstStyle/>
        <a:p>
          <a:endParaRPr lang="en-US"/>
        </a:p>
      </dgm:t>
    </dgm:pt>
    <dgm:pt modelId="{A71D685D-82E9-44F3-83FB-87A1D7EFF3DD}">
      <dgm:prSet custT="1"/>
      <dgm:spPr/>
      <dgm:t>
        <a:bodyPr/>
        <a:lstStyle/>
        <a:p>
          <a:r>
            <a:rPr lang="en-US" sz="1800" dirty="0"/>
            <a:t>apply knowledge of human behavior and the social environment, person-in- environment, and other multidisciplinary theoretical frameworks in interventions with clients and constituencies (8.1); </a:t>
          </a:r>
        </a:p>
      </dgm:t>
    </dgm:pt>
    <dgm:pt modelId="{EE88F7FE-A2BD-423C-93F2-C6B0A6F848DD}" type="parTrans" cxnId="{61569490-CD21-4182-9592-CB52FB13B853}">
      <dgm:prSet/>
      <dgm:spPr/>
      <dgm:t>
        <a:bodyPr/>
        <a:lstStyle/>
        <a:p>
          <a:endParaRPr lang="en-US"/>
        </a:p>
      </dgm:t>
    </dgm:pt>
    <dgm:pt modelId="{FD4B5325-08D3-43C9-8516-98E6E5FC39AB}" type="sibTrans" cxnId="{61569490-CD21-4182-9592-CB52FB13B853}">
      <dgm:prSet phldrT="1" phldr="0"/>
      <dgm:spPr/>
    </dgm:pt>
    <dgm:pt modelId="{7F880CF3-921E-44A8-A011-CB478EE6EBE1}">
      <dgm:prSet/>
      <dgm:spPr/>
      <dgm:t>
        <a:bodyPr/>
        <a:lstStyle/>
        <a:p>
          <a:r>
            <a:rPr lang="en-US" dirty="0"/>
            <a:t>use inter-professional collaboration as appropriate to achieve beneficial practice outcomes (8.2); </a:t>
          </a:r>
        </a:p>
      </dgm:t>
    </dgm:pt>
    <dgm:pt modelId="{F9DB2138-C53A-4167-AEC0-902F1F29C38D}" type="parTrans" cxnId="{5E78138D-1383-4A74-BB74-A2AEC0E4112A}">
      <dgm:prSet/>
      <dgm:spPr/>
      <dgm:t>
        <a:bodyPr/>
        <a:lstStyle/>
        <a:p>
          <a:endParaRPr lang="en-US"/>
        </a:p>
      </dgm:t>
    </dgm:pt>
    <dgm:pt modelId="{4D556324-26AE-4997-A8D5-04FDF593A745}" type="sibTrans" cxnId="{5E78138D-1383-4A74-BB74-A2AEC0E4112A}">
      <dgm:prSet phldrT="2" phldr="0"/>
      <dgm:spPr/>
    </dgm:pt>
    <dgm:pt modelId="{3743A073-5C93-4737-B1DC-C5652E0BDFC7}">
      <dgm:prSet/>
      <dgm:spPr/>
      <dgm:t>
        <a:bodyPr/>
        <a:lstStyle/>
        <a:p>
          <a:r>
            <a:rPr lang="en-US" dirty="0"/>
            <a:t>negotiate, mediate, and advocate with and on behalf of diverse clients and constituencies (8.3); and </a:t>
          </a:r>
        </a:p>
      </dgm:t>
    </dgm:pt>
    <dgm:pt modelId="{5C1386B7-07BB-41BB-8CED-2B331AD5B4CB}" type="parTrans" cxnId="{1BA06E5C-EACC-41AC-A1E3-A22747DC4F05}">
      <dgm:prSet/>
      <dgm:spPr/>
      <dgm:t>
        <a:bodyPr/>
        <a:lstStyle/>
        <a:p>
          <a:endParaRPr lang="en-US"/>
        </a:p>
      </dgm:t>
    </dgm:pt>
    <dgm:pt modelId="{BE2C9D51-CDA2-4C05-9E21-3C478D811FFA}" type="sibTrans" cxnId="{1BA06E5C-EACC-41AC-A1E3-A22747DC4F05}">
      <dgm:prSet phldrT="3" phldr="0"/>
      <dgm:spPr/>
    </dgm:pt>
    <dgm:pt modelId="{6BC117B3-B28B-4C5B-B7AE-5F8555B01DA5}">
      <dgm:prSet/>
      <dgm:spPr/>
      <dgm:t>
        <a:bodyPr/>
        <a:lstStyle/>
        <a:p>
          <a:r>
            <a:rPr lang="en-US" dirty="0"/>
            <a:t>facilitate effective transitions and endings that advance mutually agreed-on goals (8.4). </a:t>
          </a:r>
        </a:p>
      </dgm:t>
    </dgm:pt>
    <dgm:pt modelId="{D0EC468D-FE1B-42B4-8C65-4505358B9E0C}" type="parTrans" cxnId="{915DB614-40FF-4D00-818B-587118C23AC3}">
      <dgm:prSet/>
      <dgm:spPr/>
      <dgm:t>
        <a:bodyPr/>
        <a:lstStyle/>
        <a:p>
          <a:endParaRPr lang="en-US"/>
        </a:p>
      </dgm:t>
    </dgm:pt>
    <dgm:pt modelId="{3CA5E1EF-E847-4E7A-B635-869E17870B4E}" type="sibTrans" cxnId="{915DB614-40FF-4D00-818B-587118C23AC3}">
      <dgm:prSet phldrT="4" phldr="0"/>
      <dgm:spPr/>
    </dgm:pt>
    <dgm:pt modelId="{D0D5C4C3-15F0-4343-AB50-5A2A91C6303D}" type="pres">
      <dgm:prSet presAssocID="{D0A298E4-9BBC-40FB-B21F-D7A6EF861B49}" presName="rootnode" presStyleCnt="0">
        <dgm:presLayoutVars>
          <dgm:chMax/>
          <dgm:chPref/>
          <dgm:dir/>
          <dgm:animLvl val="lvl"/>
        </dgm:presLayoutVars>
      </dgm:prSet>
      <dgm:spPr/>
    </dgm:pt>
    <dgm:pt modelId="{105A2719-7C73-49CB-B9FC-CBC0CF3C1D24}" type="pres">
      <dgm:prSet presAssocID="{A71D685D-82E9-44F3-83FB-87A1D7EFF3DD}" presName="composite" presStyleCnt="0"/>
      <dgm:spPr/>
    </dgm:pt>
    <dgm:pt modelId="{537D54A3-51CD-42E0-B032-842B42F1937C}" type="pres">
      <dgm:prSet presAssocID="{A71D685D-82E9-44F3-83FB-87A1D7EFF3DD}" presName="LShape" presStyleLbl="alignNode1" presStyleIdx="0" presStyleCnt="7"/>
      <dgm:spPr/>
    </dgm:pt>
    <dgm:pt modelId="{B52EC631-8D62-4EAC-80AD-0B8B8BAD12D8}" type="pres">
      <dgm:prSet presAssocID="{A71D685D-82E9-44F3-83FB-87A1D7EFF3DD}" presName="ParentText" presStyleLbl="revTx" presStyleIdx="0" presStyleCnt="4">
        <dgm:presLayoutVars>
          <dgm:chMax val="0"/>
          <dgm:chPref val="0"/>
          <dgm:bulletEnabled val="1"/>
        </dgm:presLayoutVars>
      </dgm:prSet>
      <dgm:spPr/>
    </dgm:pt>
    <dgm:pt modelId="{035A50D7-EBFA-40E9-B958-AEE30666BBEF}" type="pres">
      <dgm:prSet presAssocID="{A71D685D-82E9-44F3-83FB-87A1D7EFF3DD}" presName="Triangle" presStyleLbl="alignNode1" presStyleIdx="1" presStyleCnt="7"/>
      <dgm:spPr/>
    </dgm:pt>
    <dgm:pt modelId="{C3432D2B-EA10-4D76-8364-084AC8488AAD}" type="pres">
      <dgm:prSet presAssocID="{FD4B5325-08D3-43C9-8516-98E6E5FC39AB}" presName="sibTrans" presStyleCnt="0"/>
      <dgm:spPr/>
    </dgm:pt>
    <dgm:pt modelId="{CA6D2B5B-6E23-47E9-BA23-B2731EFD70FB}" type="pres">
      <dgm:prSet presAssocID="{FD4B5325-08D3-43C9-8516-98E6E5FC39AB}" presName="space" presStyleCnt="0"/>
      <dgm:spPr/>
    </dgm:pt>
    <dgm:pt modelId="{7E6F3990-95AF-4871-A55F-F76F953F44ED}" type="pres">
      <dgm:prSet presAssocID="{7F880CF3-921E-44A8-A011-CB478EE6EBE1}" presName="composite" presStyleCnt="0"/>
      <dgm:spPr/>
    </dgm:pt>
    <dgm:pt modelId="{B7A69905-463C-4DA5-9D74-1FE934346E7D}" type="pres">
      <dgm:prSet presAssocID="{7F880CF3-921E-44A8-A011-CB478EE6EBE1}" presName="LShape" presStyleLbl="alignNode1" presStyleIdx="2" presStyleCnt="7"/>
      <dgm:spPr/>
    </dgm:pt>
    <dgm:pt modelId="{993F9356-A9C1-49BC-8EEC-49EA870B0F10}" type="pres">
      <dgm:prSet presAssocID="{7F880CF3-921E-44A8-A011-CB478EE6EBE1}" presName="ParentText" presStyleLbl="revTx" presStyleIdx="1" presStyleCnt="4">
        <dgm:presLayoutVars>
          <dgm:chMax val="0"/>
          <dgm:chPref val="0"/>
          <dgm:bulletEnabled val="1"/>
        </dgm:presLayoutVars>
      </dgm:prSet>
      <dgm:spPr/>
    </dgm:pt>
    <dgm:pt modelId="{238E3A0F-5744-49FC-AEE6-045A221660AE}" type="pres">
      <dgm:prSet presAssocID="{7F880CF3-921E-44A8-A011-CB478EE6EBE1}" presName="Triangle" presStyleLbl="alignNode1" presStyleIdx="3" presStyleCnt="7"/>
      <dgm:spPr/>
    </dgm:pt>
    <dgm:pt modelId="{28CA3A9A-E7F7-4591-A85A-826963DFC1C5}" type="pres">
      <dgm:prSet presAssocID="{4D556324-26AE-4997-A8D5-04FDF593A745}" presName="sibTrans" presStyleCnt="0"/>
      <dgm:spPr/>
    </dgm:pt>
    <dgm:pt modelId="{FBF12235-D07C-40C2-AD45-56C516548FE7}" type="pres">
      <dgm:prSet presAssocID="{4D556324-26AE-4997-A8D5-04FDF593A745}" presName="space" presStyleCnt="0"/>
      <dgm:spPr/>
    </dgm:pt>
    <dgm:pt modelId="{6EBFC355-3CA4-4B6F-BDC7-41D82E1C5BAA}" type="pres">
      <dgm:prSet presAssocID="{3743A073-5C93-4737-B1DC-C5652E0BDFC7}" presName="composite" presStyleCnt="0"/>
      <dgm:spPr/>
    </dgm:pt>
    <dgm:pt modelId="{0711D4EE-6301-4FF0-BEF2-FEB5358692B3}" type="pres">
      <dgm:prSet presAssocID="{3743A073-5C93-4737-B1DC-C5652E0BDFC7}" presName="LShape" presStyleLbl="alignNode1" presStyleIdx="4" presStyleCnt="7"/>
      <dgm:spPr/>
    </dgm:pt>
    <dgm:pt modelId="{A59A771F-82D9-45EF-BCE0-8F4FF5F11997}" type="pres">
      <dgm:prSet presAssocID="{3743A073-5C93-4737-B1DC-C5652E0BDFC7}" presName="ParentText" presStyleLbl="revTx" presStyleIdx="2" presStyleCnt="4">
        <dgm:presLayoutVars>
          <dgm:chMax val="0"/>
          <dgm:chPref val="0"/>
          <dgm:bulletEnabled val="1"/>
        </dgm:presLayoutVars>
      </dgm:prSet>
      <dgm:spPr/>
    </dgm:pt>
    <dgm:pt modelId="{C522FFC3-782E-4BDA-8E88-523F451B83A6}" type="pres">
      <dgm:prSet presAssocID="{3743A073-5C93-4737-B1DC-C5652E0BDFC7}" presName="Triangle" presStyleLbl="alignNode1" presStyleIdx="5" presStyleCnt="7"/>
      <dgm:spPr/>
    </dgm:pt>
    <dgm:pt modelId="{026BD196-0DF4-4BE4-9D21-567B849C3FF1}" type="pres">
      <dgm:prSet presAssocID="{BE2C9D51-CDA2-4C05-9E21-3C478D811FFA}" presName="sibTrans" presStyleCnt="0"/>
      <dgm:spPr/>
    </dgm:pt>
    <dgm:pt modelId="{BFE73638-AE2E-44B9-AD54-032E52EE7182}" type="pres">
      <dgm:prSet presAssocID="{BE2C9D51-CDA2-4C05-9E21-3C478D811FFA}" presName="space" presStyleCnt="0"/>
      <dgm:spPr/>
    </dgm:pt>
    <dgm:pt modelId="{A454F7C3-74D0-4EBB-BCBE-999A2AAD7143}" type="pres">
      <dgm:prSet presAssocID="{6BC117B3-B28B-4C5B-B7AE-5F8555B01DA5}" presName="composite" presStyleCnt="0"/>
      <dgm:spPr/>
    </dgm:pt>
    <dgm:pt modelId="{DB1657DE-27B6-425F-AB4C-94A2C7B8D498}" type="pres">
      <dgm:prSet presAssocID="{6BC117B3-B28B-4C5B-B7AE-5F8555B01DA5}" presName="LShape" presStyleLbl="alignNode1" presStyleIdx="6" presStyleCnt="7"/>
      <dgm:spPr/>
    </dgm:pt>
    <dgm:pt modelId="{0E80B3D9-DE73-46E6-A6A1-B6B6FFC15E36}" type="pres">
      <dgm:prSet presAssocID="{6BC117B3-B28B-4C5B-B7AE-5F8555B01DA5}" presName="ParentText" presStyleLbl="revTx" presStyleIdx="3" presStyleCnt="4">
        <dgm:presLayoutVars>
          <dgm:chMax val="0"/>
          <dgm:chPref val="0"/>
          <dgm:bulletEnabled val="1"/>
        </dgm:presLayoutVars>
      </dgm:prSet>
      <dgm:spPr/>
    </dgm:pt>
  </dgm:ptLst>
  <dgm:cxnLst>
    <dgm:cxn modelId="{23141610-1C3B-40C3-B75B-AFC1F7DE326D}" type="presOf" srcId="{A71D685D-82E9-44F3-83FB-87A1D7EFF3DD}" destId="{B52EC631-8D62-4EAC-80AD-0B8B8BAD12D8}" srcOrd="0" destOrd="0" presId="urn:microsoft.com/office/officeart/2009/3/layout/StepUpProcess"/>
    <dgm:cxn modelId="{915DB614-40FF-4D00-818B-587118C23AC3}" srcId="{D0A298E4-9BBC-40FB-B21F-D7A6EF861B49}" destId="{6BC117B3-B28B-4C5B-B7AE-5F8555B01DA5}" srcOrd="3" destOrd="0" parTransId="{D0EC468D-FE1B-42B4-8C65-4505358B9E0C}" sibTransId="{3CA5E1EF-E847-4E7A-B635-869E17870B4E}"/>
    <dgm:cxn modelId="{F05D7417-9AA8-4D35-BBEB-F08DEC0A87A7}" type="presOf" srcId="{3743A073-5C93-4737-B1DC-C5652E0BDFC7}" destId="{A59A771F-82D9-45EF-BCE0-8F4FF5F11997}" srcOrd="0" destOrd="0" presId="urn:microsoft.com/office/officeart/2009/3/layout/StepUpProcess"/>
    <dgm:cxn modelId="{712AF31C-B84E-4F4D-A88E-6F157B416220}" type="presOf" srcId="{7F880CF3-921E-44A8-A011-CB478EE6EBE1}" destId="{993F9356-A9C1-49BC-8EEC-49EA870B0F10}" srcOrd="0" destOrd="0" presId="urn:microsoft.com/office/officeart/2009/3/layout/StepUpProcess"/>
    <dgm:cxn modelId="{1BA06E5C-EACC-41AC-A1E3-A22747DC4F05}" srcId="{D0A298E4-9BBC-40FB-B21F-D7A6EF861B49}" destId="{3743A073-5C93-4737-B1DC-C5652E0BDFC7}" srcOrd="2" destOrd="0" parTransId="{5C1386B7-07BB-41BB-8CED-2B331AD5B4CB}" sibTransId="{BE2C9D51-CDA2-4C05-9E21-3C478D811FFA}"/>
    <dgm:cxn modelId="{5E78138D-1383-4A74-BB74-A2AEC0E4112A}" srcId="{D0A298E4-9BBC-40FB-B21F-D7A6EF861B49}" destId="{7F880CF3-921E-44A8-A011-CB478EE6EBE1}" srcOrd="1" destOrd="0" parTransId="{F9DB2138-C53A-4167-AEC0-902F1F29C38D}" sibTransId="{4D556324-26AE-4997-A8D5-04FDF593A745}"/>
    <dgm:cxn modelId="{61569490-CD21-4182-9592-CB52FB13B853}" srcId="{D0A298E4-9BBC-40FB-B21F-D7A6EF861B49}" destId="{A71D685D-82E9-44F3-83FB-87A1D7EFF3DD}" srcOrd="0" destOrd="0" parTransId="{EE88F7FE-A2BD-423C-93F2-C6B0A6F848DD}" sibTransId="{FD4B5325-08D3-43C9-8516-98E6E5FC39AB}"/>
    <dgm:cxn modelId="{200206E9-9C9F-4E52-85D6-35ED58D8FC95}" type="presOf" srcId="{D0A298E4-9BBC-40FB-B21F-D7A6EF861B49}" destId="{D0D5C4C3-15F0-4343-AB50-5A2A91C6303D}" srcOrd="0" destOrd="0" presId="urn:microsoft.com/office/officeart/2009/3/layout/StepUpProcess"/>
    <dgm:cxn modelId="{5858C2F0-CE3E-407C-BCEB-1DE2BEC06477}" type="presOf" srcId="{6BC117B3-B28B-4C5B-B7AE-5F8555B01DA5}" destId="{0E80B3D9-DE73-46E6-A6A1-B6B6FFC15E36}" srcOrd="0" destOrd="0" presId="urn:microsoft.com/office/officeart/2009/3/layout/StepUpProcess"/>
    <dgm:cxn modelId="{79191FE5-9D09-418E-A6CA-59555C68BB29}" type="presParOf" srcId="{D0D5C4C3-15F0-4343-AB50-5A2A91C6303D}" destId="{105A2719-7C73-49CB-B9FC-CBC0CF3C1D24}" srcOrd="0" destOrd="0" presId="urn:microsoft.com/office/officeart/2009/3/layout/StepUpProcess"/>
    <dgm:cxn modelId="{CDA397D9-5C49-464D-89E7-3B42EADB89DF}" type="presParOf" srcId="{105A2719-7C73-49CB-B9FC-CBC0CF3C1D24}" destId="{537D54A3-51CD-42E0-B032-842B42F1937C}" srcOrd="0" destOrd="0" presId="urn:microsoft.com/office/officeart/2009/3/layout/StepUpProcess"/>
    <dgm:cxn modelId="{1234A2C3-2666-48D4-A42D-3C5A88885793}" type="presParOf" srcId="{105A2719-7C73-49CB-B9FC-CBC0CF3C1D24}" destId="{B52EC631-8D62-4EAC-80AD-0B8B8BAD12D8}" srcOrd="1" destOrd="0" presId="urn:microsoft.com/office/officeart/2009/3/layout/StepUpProcess"/>
    <dgm:cxn modelId="{CF0F4BAE-A78B-4C58-B8E1-866BA865C212}" type="presParOf" srcId="{105A2719-7C73-49CB-B9FC-CBC0CF3C1D24}" destId="{035A50D7-EBFA-40E9-B958-AEE30666BBEF}" srcOrd="2" destOrd="0" presId="urn:microsoft.com/office/officeart/2009/3/layout/StepUpProcess"/>
    <dgm:cxn modelId="{0C946DA2-2315-45B6-9B34-24A045516F2F}" type="presParOf" srcId="{D0D5C4C3-15F0-4343-AB50-5A2A91C6303D}" destId="{C3432D2B-EA10-4D76-8364-084AC8488AAD}" srcOrd="1" destOrd="0" presId="urn:microsoft.com/office/officeart/2009/3/layout/StepUpProcess"/>
    <dgm:cxn modelId="{BA88B123-BCF3-4780-B0B1-FC2B61C2DB1C}" type="presParOf" srcId="{C3432D2B-EA10-4D76-8364-084AC8488AAD}" destId="{CA6D2B5B-6E23-47E9-BA23-B2731EFD70FB}" srcOrd="0" destOrd="0" presId="urn:microsoft.com/office/officeart/2009/3/layout/StepUpProcess"/>
    <dgm:cxn modelId="{7404D903-631C-4796-9E8B-47A82931B3FE}" type="presParOf" srcId="{D0D5C4C3-15F0-4343-AB50-5A2A91C6303D}" destId="{7E6F3990-95AF-4871-A55F-F76F953F44ED}" srcOrd="2" destOrd="0" presId="urn:microsoft.com/office/officeart/2009/3/layout/StepUpProcess"/>
    <dgm:cxn modelId="{31ADAA80-7D1A-4EEC-B24F-4D1D227BF8B9}" type="presParOf" srcId="{7E6F3990-95AF-4871-A55F-F76F953F44ED}" destId="{B7A69905-463C-4DA5-9D74-1FE934346E7D}" srcOrd="0" destOrd="0" presId="urn:microsoft.com/office/officeart/2009/3/layout/StepUpProcess"/>
    <dgm:cxn modelId="{772EC95B-1146-4F7C-B3C3-8F9E1ECCF21C}" type="presParOf" srcId="{7E6F3990-95AF-4871-A55F-F76F953F44ED}" destId="{993F9356-A9C1-49BC-8EEC-49EA870B0F10}" srcOrd="1" destOrd="0" presId="urn:microsoft.com/office/officeart/2009/3/layout/StepUpProcess"/>
    <dgm:cxn modelId="{8106A795-6E09-42DD-8545-229B38A6801C}" type="presParOf" srcId="{7E6F3990-95AF-4871-A55F-F76F953F44ED}" destId="{238E3A0F-5744-49FC-AEE6-045A221660AE}" srcOrd="2" destOrd="0" presId="urn:microsoft.com/office/officeart/2009/3/layout/StepUpProcess"/>
    <dgm:cxn modelId="{47E46786-A40F-4E8D-9092-A1CE3A3D1DCC}" type="presParOf" srcId="{D0D5C4C3-15F0-4343-AB50-5A2A91C6303D}" destId="{28CA3A9A-E7F7-4591-A85A-826963DFC1C5}" srcOrd="3" destOrd="0" presId="urn:microsoft.com/office/officeart/2009/3/layout/StepUpProcess"/>
    <dgm:cxn modelId="{8AABFDA9-9F7D-4333-935D-87A60F066A76}" type="presParOf" srcId="{28CA3A9A-E7F7-4591-A85A-826963DFC1C5}" destId="{FBF12235-D07C-40C2-AD45-56C516548FE7}" srcOrd="0" destOrd="0" presId="urn:microsoft.com/office/officeart/2009/3/layout/StepUpProcess"/>
    <dgm:cxn modelId="{95F83738-F8A5-487F-8416-D2B70BA3AAA9}" type="presParOf" srcId="{D0D5C4C3-15F0-4343-AB50-5A2A91C6303D}" destId="{6EBFC355-3CA4-4B6F-BDC7-41D82E1C5BAA}" srcOrd="4" destOrd="0" presId="urn:microsoft.com/office/officeart/2009/3/layout/StepUpProcess"/>
    <dgm:cxn modelId="{D8CD1AFE-1DEB-4142-90D3-60277D9ECC11}" type="presParOf" srcId="{6EBFC355-3CA4-4B6F-BDC7-41D82E1C5BAA}" destId="{0711D4EE-6301-4FF0-BEF2-FEB5358692B3}" srcOrd="0" destOrd="0" presId="urn:microsoft.com/office/officeart/2009/3/layout/StepUpProcess"/>
    <dgm:cxn modelId="{6E15066B-7DCE-45B2-98D1-DC2AFEE29A2C}" type="presParOf" srcId="{6EBFC355-3CA4-4B6F-BDC7-41D82E1C5BAA}" destId="{A59A771F-82D9-45EF-BCE0-8F4FF5F11997}" srcOrd="1" destOrd="0" presId="urn:microsoft.com/office/officeart/2009/3/layout/StepUpProcess"/>
    <dgm:cxn modelId="{E739DFC9-DD83-49BE-BD48-53D2B8FE25EE}" type="presParOf" srcId="{6EBFC355-3CA4-4B6F-BDC7-41D82E1C5BAA}" destId="{C522FFC3-782E-4BDA-8E88-523F451B83A6}" srcOrd="2" destOrd="0" presId="urn:microsoft.com/office/officeart/2009/3/layout/StepUpProcess"/>
    <dgm:cxn modelId="{7ABE354B-4A85-4640-A0F1-80F06A28BAEF}" type="presParOf" srcId="{D0D5C4C3-15F0-4343-AB50-5A2A91C6303D}" destId="{026BD196-0DF4-4BE4-9D21-567B849C3FF1}" srcOrd="5" destOrd="0" presId="urn:microsoft.com/office/officeart/2009/3/layout/StepUpProcess"/>
    <dgm:cxn modelId="{C2951D75-93F8-4269-8DA4-2C4FFA418FCD}" type="presParOf" srcId="{026BD196-0DF4-4BE4-9D21-567B849C3FF1}" destId="{BFE73638-AE2E-44B9-AD54-032E52EE7182}" srcOrd="0" destOrd="0" presId="urn:microsoft.com/office/officeart/2009/3/layout/StepUpProcess"/>
    <dgm:cxn modelId="{386DC2AB-E25C-42E5-A66F-507CA26715AA}" type="presParOf" srcId="{D0D5C4C3-15F0-4343-AB50-5A2A91C6303D}" destId="{A454F7C3-74D0-4EBB-BCBE-999A2AAD7143}" srcOrd="6" destOrd="0" presId="urn:microsoft.com/office/officeart/2009/3/layout/StepUpProcess"/>
    <dgm:cxn modelId="{7A224C88-9947-4561-B828-E673F27C1F5D}" type="presParOf" srcId="{A454F7C3-74D0-4EBB-BCBE-999A2AAD7143}" destId="{DB1657DE-27B6-425F-AB4C-94A2C7B8D498}" srcOrd="0" destOrd="0" presId="urn:microsoft.com/office/officeart/2009/3/layout/StepUpProcess"/>
    <dgm:cxn modelId="{0802041C-108A-44EB-8317-3E8EACCDB8CA}" type="presParOf" srcId="{A454F7C3-74D0-4EBB-BCBE-999A2AAD7143}" destId="{0E80B3D9-DE73-46E6-A6A1-B6B6FFC15E36}"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2208A3C-F717-4795-B5F1-15D4D2F7E570}" type="doc">
      <dgm:prSet loTypeId="urn:microsoft.com/office/officeart/2016/7/layout/VerticalSolidActionList" loCatId="List" qsTypeId="urn:microsoft.com/office/officeart/2005/8/quickstyle/simple2" qsCatId="simple" csTypeId="urn:microsoft.com/office/officeart/2005/8/colors/accent1_3" csCatId="accent1"/>
      <dgm:spPr/>
      <dgm:t>
        <a:bodyPr/>
        <a:lstStyle/>
        <a:p>
          <a:endParaRPr lang="en-US"/>
        </a:p>
      </dgm:t>
    </dgm:pt>
    <dgm:pt modelId="{40A6A871-87C1-4D54-8727-3BE00FF8A4F0}">
      <dgm:prSet/>
      <dgm:spPr/>
      <dgm:t>
        <a:bodyPr/>
        <a:lstStyle/>
        <a:p>
          <a:r>
            <a:rPr lang="en-US"/>
            <a:t>Select and use</a:t>
          </a:r>
        </a:p>
      </dgm:t>
    </dgm:pt>
    <dgm:pt modelId="{1D78A1EB-ED7C-4D17-BACA-54D228918F04}" type="parTrans" cxnId="{79F6BF86-C5E1-4A8C-ADDC-4B486DF63F46}">
      <dgm:prSet/>
      <dgm:spPr/>
      <dgm:t>
        <a:bodyPr/>
        <a:lstStyle/>
        <a:p>
          <a:endParaRPr lang="en-US"/>
        </a:p>
      </dgm:t>
    </dgm:pt>
    <dgm:pt modelId="{5FD02246-9F5A-4EA3-ACAB-3B2A55829104}" type="sibTrans" cxnId="{79F6BF86-C5E1-4A8C-ADDC-4B486DF63F46}">
      <dgm:prSet/>
      <dgm:spPr/>
      <dgm:t>
        <a:bodyPr/>
        <a:lstStyle/>
        <a:p>
          <a:endParaRPr lang="en-US"/>
        </a:p>
      </dgm:t>
    </dgm:pt>
    <dgm:pt modelId="{4A73730D-8F60-487A-ADF8-84BBB7C21F4C}">
      <dgm:prSet custT="1"/>
      <dgm:spPr/>
      <dgm:t>
        <a:bodyPr/>
        <a:lstStyle/>
        <a:p>
          <a:r>
            <a:rPr lang="en-US" sz="2400" dirty="0"/>
            <a:t>select and use appropriate methods for evaluation of outcomes; </a:t>
          </a:r>
        </a:p>
      </dgm:t>
    </dgm:pt>
    <dgm:pt modelId="{2B83DF0B-1F3D-429F-B958-5488DB6D8619}" type="parTrans" cxnId="{CCCE2BA0-6AB5-4F3A-B8FD-D9280E08C29D}">
      <dgm:prSet/>
      <dgm:spPr/>
      <dgm:t>
        <a:bodyPr/>
        <a:lstStyle/>
        <a:p>
          <a:endParaRPr lang="en-US"/>
        </a:p>
      </dgm:t>
    </dgm:pt>
    <dgm:pt modelId="{FCD23CCE-8181-4726-950E-E923C23B5490}" type="sibTrans" cxnId="{CCCE2BA0-6AB5-4F3A-B8FD-D9280E08C29D}">
      <dgm:prSet/>
      <dgm:spPr/>
      <dgm:t>
        <a:bodyPr/>
        <a:lstStyle/>
        <a:p>
          <a:endParaRPr lang="en-US"/>
        </a:p>
      </dgm:t>
    </dgm:pt>
    <dgm:pt modelId="{45789E8C-E796-42AC-9DBC-095669D57626}">
      <dgm:prSet/>
      <dgm:spPr/>
      <dgm:t>
        <a:bodyPr/>
        <a:lstStyle/>
        <a:p>
          <a:r>
            <a:rPr lang="en-US"/>
            <a:t>Apply</a:t>
          </a:r>
        </a:p>
      </dgm:t>
    </dgm:pt>
    <dgm:pt modelId="{7C37F2B2-6F37-43FC-BFC9-ED3A34D613F6}" type="parTrans" cxnId="{F492F9AA-A93E-4E1F-9F1C-4E305D334D42}">
      <dgm:prSet/>
      <dgm:spPr/>
      <dgm:t>
        <a:bodyPr/>
        <a:lstStyle/>
        <a:p>
          <a:endParaRPr lang="en-US"/>
        </a:p>
      </dgm:t>
    </dgm:pt>
    <dgm:pt modelId="{C6FA44A7-A6F2-4043-BB8B-20B753D8856D}" type="sibTrans" cxnId="{F492F9AA-A93E-4E1F-9F1C-4E305D334D42}">
      <dgm:prSet/>
      <dgm:spPr/>
      <dgm:t>
        <a:bodyPr/>
        <a:lstStyle/>
        <a:p>
          <a:endParaRPr lang="en-US"/>
        </a:p>
      </dgm:t>
    </dgm:pt>
    <dgm:pt modelId="{6FB1F27E-D345-49A2-8259-E817524FF848}">
      <dgm:prSet custT="1"/>
      <dgm:spPr/>
      <dgm:t>
        <a:bodyPr/>
        <a:lstStyle/>
        <a:p>
          <a:r>
            <a:rPr lang="en-US" sz="2400" dirty="0"/>
            <a:t>apply knowledge of human behavior and the social environment, person-in environment, and other multidisciplinary theoretical frameworks in the evaluation of outcomes;</a:t>
          </a:r>
        </a:p>
      </dgm:t>
    </dgm:pt>
    <dgm:pt modelId="{7263D870-2EDD-4056-AD8B-7BD9DA22783B}" type="parTrans" cxnId="{67BEC296-DF84-48CE-AF3A-03199FC6581B}">
      <dgm:prSet/>
      <dgm:spPr/>
      <dgm:t>
        <a:bodyPr/>
        <a:lstStyle/>
        <a:p>
          <a:endParaRPr lang="en-US"/>
        </a:p>
      </dgm:t>
    </dgm:pt>
    <dgm:pt modelId="{9BE9BDB4-EB20-4BBA-81BD-E5BF6D1F5B4B}" type="sibTrans" cxnId="{67BEC296-DF84-48CE-AF3A-03199FC6581B}">
      <dgm:prSet/>
      <dgm:spPr/>
      <dgm:t>
        <a:bodyPr/>
        <a:lstStyle/>
        <a:p>
          <a:endParaRPr lang="en-US"/>
        </a:p>
      </dgm:t>
    </dgm:pt>
    <dgm:pt modelId="{DE5B7E0C-92DC-4E17-BC43-921E199F725B}">
      <dgm:prSet/>
      <dgm:spPr/>
      <dgm:t>
        <a:bodyPr/>
        <a:lstStyle/>
        <a:p>
          <a:r>
            <a:rPr lang="en-US"/>
            <a:t>Analyze, monitor, and evaluate</a:t>
          </a:r>
        </a:p>
      </dgm:t>
    </dgm:pt>
    <dgm:pt modelId="{49834941-0B1B-479E-BCD2-2B3C47FB349A}" type="parTrans" cxnId="{C3D357C7-213E-4E26-A1C3-797EA2A4C556}">
      <dgm:prSet/>
      <dgm:spPr/>
      <dgm:t>
        <a:bodyPr/>
        <a:lstStyle/>
        <a:p>
          <a:endParaRPr lang="en-US"/>
        </a:p>
      </dgm:t>
    </dgm:pt>
    <dgm:pt modelId="{85B04E3A-A1AD-4842-9EDC-D85039EB0402}" type="sibTrans" cxnId="{C3D357C7-213E-4E26-A1C3-797EA2A4C556}">
      <dgm:prSet/>
      <dgm:spPr/>
      <dgm:t>
        <a:bodyPr/>
        <a:lstStyle/>
        <a:p>
          <a:endParaRPr lang="en-US"/>
        </a:p>
      </dgm:t>
    </dgm:pt>
    <dgm:pt modelId="{015A5E5A-95AE-4E57-A739-A461ED931644}">
      <dgm:prSet custT="1"/>
      <dgm:spPr/>
      <dgm:t>
        <a:bodyPr/>
        <a:lstStyle/>
        <a:p>
          <a:r>
            <a:rPr lang="en-US" sz="2400" dirty="0"/>
            <a:t>critically analyze, monitor, and evaluate intervention and program processes and outcomes; and </a:t>
          </a:r>
        </a:p>
      </dgm:t>
    </dgm:pt>
    <dgm:pt modelId="{F28C60B4-107B-4249-9DD4-5E87A4144906}" type="parTrans" cxnId="{B186C595-D93F-44CF-B19B-CE6B642F014F}">
      <dgm:prSet/>
      <dgm:spPr/>
      <dgm:t>
        <a:bodyPr/>
        <a:lstStyle/>
        <a:p>
          <a:endParaRPr lang="en-US"/>
        </a:p>
      </dgm:t>
    </dgm:pt>
    <dgm:pt modelId="{A9D332EF-448E-4457-9A82-B59DD14C945E}" type="sibTrans" cxnId="{B186C595-D93F-44CF-B19B-CE6B642F014F}">
      <dgm:prSet/>
      <dgm:spPr/>
      <dgm:t>
        <a:bodyPr/>
        <a:lstStyle/>
        <a:p>
          <a:endParaRPr lang="en-US"/>
        </a:p>
      </dgm:t>
    </dgm:pt>
    <dgm:pt modelId="{11C65907-EBF7-413F-B5F0-6BBE543CD68F}">
      <dgm:prSet/>
      <dgm:spPr/>
      <dgm:t>
        <a:bodyPr/>
        <a:lstStyle/>
        <a:p>
          <a:r>
            <a:rPr lang="en-US"/>
            <a:t>Apply</a:t>
          </a:r>
        </a:p>
      </dgm:t>
    </dgm:pt>
    <dgm:pt modelId="{697C7CC1-F24F-4947-8338-6A2242761652}" type="parTrans" cxnId="{79D86EE1-B6CC-4D1D-8FDD-92505A486BEC}">
      <dgm:prSet/>
      <dgm:spPr/>
      <dgm:t>
        <a:bodyPr/>
        <a:lstStyle/>
        <a:p>
          <a:endParaRPr lang="en-US"/>
        </a:p>
      </dgm:t>
    </dgm:pt>
    <dgm:pt modelId="{F446BF4F-D2F8-497B-A736-85C1B25B529C}" type="sibTrans" cxnId="{79D86EE1-B6CC-4D1D-8FDD-92505A486BEC}">
      <dgm:prSet/>
      <dgm:spPr/>
      <dgm:t>
        <a:bodyPr/>
        <a:lstStyle/>
        <a:p>
          <a:endParaRPr lang="en-US"/>
        </a:p>
      </dgm:t>
    </dgm:pt>
    <dgm:pt modelId="{2C721931-D654-4BF0-BA3A-6B58EF108F48}">
      <dgm:prSet custT="1"/>
      <dgm:spPr/>
      <dgm:t>
        <a:bodyPr/>
        <a:lstStyle/>
        <a:p>
          <a:r>
            <a:rPr lang="en-US" sz="2400"/>
            <a:t>apply evaluation findings to improve practice effectiveness at the micro, mezzo, and macro levels. </a:t>
          </a:r>
        </a:p>
      </dgm:t>
    </dgm:pt>
    <dgm:pt modelId="{743EA706-65C3-4265-9DEF-3143C2D88083}" type="parTrans" cxnId="{2566B98F-6A4A-47F9-A8AF-A36F3473C436}">
      <dgm:prSet/>
      <dgm:spPr/>
      <dgm:t>
        <a:bodyPr/>
        <a:lstStyle/>
        <a:p>
          <a:endParaRPr lang="en-US"/>
        </a:p>
      </dgm:t>
    </dgm:pt>
    <dgm:pt modelId="{933A1B6E-2C2A-41C5-8287-AE893D246E48}" type="sibTrans" cxnId="{2566B98F-6A4A-47F9-A8AF-A36F3473C436}">
      <dgm:prSet/>
      <dgm:spPr/>
      <dgm:t>
        <a:bodyPr/>
        <a:lstStyle/>
        <a:p>
          <a:endParaRPr lang="en-US"/>
        </a:p>
      </dgm:t>
    </dgm:pt>
    <dgm:pt modelId="{4577C9F9-DEE1-B146-BE86-7DF483A9EB2A}" type="pres">
      <dgm:prSet presAssocID="{72208A3C-F717-4795-B5F1-15D4D2F7E570}" presName="Name0" presStyleCnt="0">
        <dgm:presLayoutVars>
          <dgm:dir/>
          <dgm:animLvl val="lvl"/>
          <dgm:resizeHandles val="exact"/>
        </dgm:presLayoutVars>
      </dgm:prSet>
      <dgm:spPr/>
    </dgm:pt>
    <dgm:pt modelId="{AA501C38-A627-234D-9F26-275CCA6954E0}" type="pres">
      <dgm:prSet presAssocID="{40A6A871-87C1-4D54-8727-3BE00FF8A4F0}" presName="linNode" presStyleCnt="0"/>
      <dgm:spPr/>
    </dgm:pt>
    <dgm:pt modelId="{3A78BC6E-C694-B74E-B399-76F7E34D7840}" type="pres">
      <dgm:prSet presAssocID="{40A6A871-87C1-4D54-8727-3BE00FF8A4F0}" presName="parentText" presStyleLbl="alignNode1" presStyleIdx="0" presStyleCnt="4">
        <dgm:presLayoutVars>
          <dgm:chMax val="1"/>
          <dgm:bulletEnabled/>
        </dgm:presLayoutVars>
      </dgm:prSet>
      <dgm:spPr/>
    </dgm:pt>
    <dgm:pt modelId="{4260C90E-6797-3F4F-A191-BE0323C4C1F9}" type="pres">
      <dgm:prSet presAssocID="{40A6A871-87C1-4D54-8727-3BE00FF8A4F0}" presName="descendantText" presStyleLbl="alignAccFollowNode1" presStyleIdx="0" presStyleCnt="4">
        <dgm:presLayoutVars>
          <dgm:bulletEnabled/>
        </dgm:presLayoutVars>
      </dgm:prSet>
      <dgm:spPr/>
    </dgm:pt>
    <dgm:pt modelId="{AD37BC45-7D57-2C43-A2FB-77145EBD87FB}" type="pres">
      <dgm:prSet presAssocID="{5FD02246-9F5A-4EA3-ACAB-3B2A55829104}" presName="sp" presStyleCnt="0"/>
      <dgm:spPr/>
    </dgm:pt>
    <dgm:pt modelId="{8507DAC1-B1FF-8B4C-B7F4-223729A6F577}" type="pres">
      <dgm:prSet presAssocID="{45789E8C-E796-42AC-9DBC-095669D57626}" presName="linNode" presStyleCnt="0"/>
      <dgm:spPr/>
    </dgm:pt>
    <dgm:pt modelId="{BDABE24D-0310-934D-8CF1-EDB30845A787}" type="pres">
      <dgm:prSet presAssocID="{45789E8C-E796-42AC-9DBC-095669D57626}" presName="parentText" presStyleLbl="alignNode1" presStyleIdx="1" presStyleCnt="4">
        <dgm:presLayoutVars>
          <dgm:chMax val="1"/>
          <dgm:bulletEnabled/>
        </dgm:presLayoutVars>
      </dgm:prSet>
      <dgm:spPr/>
    </dgm:pt>
    <dgm:pt modelId="{6B7815FF-85CB-314B-80D9-0628ACC6A3BE}" type="pres">
      <dgm:prSet presAssocID="{45789E8C-E796-42AC-9DBC-095669D57626}" presName="descendantText" presStyleLbl="alignAccFollowNode1" presStyleIdx="1" presStyleCnt="4">
        <dgm:presLayoutVars>
          <dgm:bulletEnabled/>
        </dgm:presLayoutVars>
      </dgm:prSet>
      <dgm:spPr/>
    </dgm:pt>
    <dgm:pt modelId="{053E1C10-2340-9645-B8B0-9CF79E45A8F4}" type="pres">
      <dgm:prSet presAssocID="{C6FA44A7-A6F2-4043-BB8B-20B753D8856D}" presName="sp" presStyleCnt="0"/>
      <dgm:spPr/>
    </dgm:pt>
    <dgm:pt modelId="{E71B9DCC-5393-EE47-B615-9D8447DF64D9}" type="pres">
      <dgm:prSet presAssocID="{DE5B7E0C-92DC-4E17-BC43-921E199F725B}" presName="linNode" presStyleCnt="0"/>
      <dgm:spPr/>
    </dgm:pt>
    <dgm:pt modelId="{9B944B14-9B3D-FB42-A338-1DC3A781BB3F}" type="pres">
      <dgm:prSet presAssocID="{DE5B7E0C-92DC-4E17-BC43-921E199F725B}" presName="parentText" presStyleLbl="alignNode1" presStyleIdx="2" presStyleCnt="4">
        <dgm:presLayoutVars>
          <dgm:chMax val="1"/>
          <dgm:bulletEnabled/>
        </dgm:presLayoutVars>
      </dgm:prSet>
      <dgm:spPr/>
    </dgm:pt>
    <dgm:pt modelId="{9F8E6565-5A73-014F-9FBB-448DE5A4E90A}" type="pres">
      <dgm:prSet presAssocID="{DE5B7E0C-92DC-4E17-BC43-921E199F725B}" presName="descendantText" presStyleLbl="alignAccFollowNode1" presStyleIdx="2" presStyleCnt="4">
        <dgm:presLayoutVars>
          <dgm:bulletEnabled/>
        </dgm:presLayoutVars>
      </dgm:prSet>
      <dgm:spPr/>
    </dgm:pt>
    <dgm:pt modelId="{FB0347AB-FA0F-AB4F-AE5C-E53AB5F6C7E0}" type="pres">
      <dgm:prSet presAssocID="{85B04E3A-A1AD-4842-9EDC-D85039EB0402}" presName="sp" presStyleCnt="0"/>
      <dgm:spPr/>
    </dgm:pt>
    <dgm:pt modelId="{F6DAC3DA-3BAD-E04A-B574-466A91B13650}" type="pres">
      <dgm:prSet presAssocID="{11C65907-EBF7-413F-B5F0-6BBE543CD68F}" presName="linNode" presStyleCnt="0"/>
      <dgm:spPr/>
    </dgm:pt>
    <dgm:pt modelId="{55C14A78-879E-9140-9393-73F8D0D41E98}" type="pres">
      <dgm:prSet presAssocID="{11C65907-EBF7-413F-B5F0-6BBE543CD68F}" presName="parentText" presStyleLbl="alignNode1" presStyleIdx="3" presStyleCnt="4">
        <dgm:presLayoutVars>
          <dgm:chMax val="1"/>
          <dgm:bulletEnabled/>
        </dgm:presLayoutVars>
      </dgm:prSet>
      <dgm:spPr/>
    </dgm:pt>
    <dgm:pt modelId="{C4EE3469-062D-2040-A18D-9D66A3F849BB}" type="pres">
      <dgm:prSet presAssocID="{11C65907-EBF7-413F-B5F0-6BBE543CD68F}" presName="descendantText" presStyleLbl="alignAccFollowNode1" presStyleIdx="3" presStyleCnt="4">
        <dgm:presLayoutVars>
          <dgm:bulletEnabled/>
        </dgm:presLayoutVars>
      </dgm:prSet>
      <dgm:spPr/>
    </dgm:pt>
  </dgm:ptLst>
  <dgm:cxnLst>
    <dgm:cxn modelId="{6385D039-7D3C-984E-B97C-92DA525326B0}" type="presOf" srcId="{015A5E5A-95AE-4E57-A739-A461ED931644}" destId="{9F8E6565-5A73-014F-9FBB-448DE5A4E90A}" srcOrd="0" destOrd="0" presId="urn:microsoft.com/office/officeart/2016/7/layout/VerticalSolidActionList"/>
    <dgm:cxn modelId="{87B2804A-C2B1-0942-A571-9D21A534E380}" type="presOf" srcId="{40A6A871-87C1-4D54-8727-3BE00FF8A4F0}" destId="{3A78BC6E-C694-B74E-B399-76F7E34D7840}" srcOrd="0" destOrd="0" presId="urn:microsoft.com/office/officeart/2016/7/layout/VerticalSolidActionList"/>
    <dgm:cxn modelId="{9501F756-2AF5-EF43-A67D-F085D756BC5A}" type="presOf" srcId="{72208A3C-F717-4795-B5F1-15D4D2F7E570}" destId="{4577C9F9-DEE1-B146-BE86-7DF483A9EB2A}" srcOrd="0" destOrd="0" presId="urn:microsoft.com/office/officeart/2016/7/layout/VerticalSolidActionList"/>
    <dgm:cxn modelId="{79F6BF86-C5E1-4A8C-ADDC-4B486DF63F46}" srcId="{72208A3C-F717-4795-B5F1-15D4D2F7E570}" destId="{40A6A871-87C1-4D54-8727-3BE00FF8A4F0}" srcOrd="0" destOrd="0" parTransId="{1D78A1EB-ED7C-4D17-BACA-54D228918F04}" sibTransId="{5FD02246-9F5A-4EA3-ACAB-3B2A55829104}"/>
    <dgm:cxn modelId="{2566B98F-6A4A-47F9-A8AF-A36F3473C436}" srcId="{11C65907-EBF7-413F-B5F0-6BBE543CD68F}" destId="{2C721931-D654-4BF0-BA3A-6B58EF108F48}" srcOrd="0" destOrd="0" parTransId="{743EA706-65C3-4265-9DEF-3143C2D88083}" sibTransId="{933A1B6E-2C2A-41C5-8287-AE893D246E48}"/>
    <dgm:cxn modelId="{A9665A92-BD0B-2D46-BC8F-9D0A802F6FEA}" type="presOf" srcId="{45789E8C-E796-42AC-9DBC-095669D57626}" destId="{BDABE24D-0310-934D-8CF1-EDB30845A787}" srcOrd="0" destOrd="0" presId="urn:microsoft.com/office/officeart/2016/7/layout/VerticalSolidActionList"/>
    <dgm:cxn modelId="{B186C595-D93F-44CF-B19B-CE6B642F014F}" srcId="{DE5B7E0C-92DC-4E17-BC43-921E199F725B}" destId="{015A5E5A-95AE-4E57-A739-A461ED931644}" srcOrd="0" destOrd="0" parTransId="{F28C60B4-107B-4249-9DD4-5E87A4144906}" sibTransId="{A9D332EF-448E-4457-9A82-B59DD14C945E}"/>
    <dgm:cxn modelId="{67BEC296-DF84-48CE-AF3A-03199FC6581B}" srcId="{45789E8C-E796-42AC-9DBC-095669D57626}" destId="{6FB1F27E-D345-49A2-8259-E817524FF848}" srcOrd="0" destOrd="0" parTransId="{7263D870-2EDD-4056-AD8B-7BD9DA22783B}" sibTransId="{9BE9BDB4-EB20-4BBA-81BD-E5BF6D1F5B4B}"/>
    <dgm:cxn modelId="{CCCE2BA0-6AB5-4F3A-B8FD-D9280E08C29D}" srcId="{40A6A871-87C1-4D54-8727-3BE00FF8A4F0}" destId="{4A73730D-8F60-487A-ADF8-84BBB7C21F4C}" srcOrd="0" destOrd="0" parTransId="{2B83DF0B-1F3D-429F-B958-5488DB6D8619}" sibTransId="{FCD23CCE-8181-4726-950E-E923C23B5490}"/>
    <dgm:cxn modelId="{F492F9AA-A93E-4E1F-9F1C-4E305D334D42}" srcId="{72208A3C-F717-4795-B5F1-15D4D2F7E570}" destId="{45789E8C-E796-42AC-9DBC-095669D57626}" srcOrd="1" destOrd="0" parTransId="{7C37F2B2-6F37-43FC-BFC9-ED3A34D613F6}" sibTransId="{C6FA44A7-A6F2-4043-BB8B-20B753D8856D}"/>
    <dgm:cxn modelId="{1612BABE-70D9-1D43-933A-1BD57628C93E}" type="presOf" srcId="{4A73730D-8F60-487A-ADF8-84BBB7C21F4C}" destId="{4260C90E-6797-3F4F-A191-BE0323C4C1F9}" srcOrd="0" destOrd="0" presId="urn:microsoft.com/office/officeart/2016/7/layout/VerticalSolidActionList"/>
    <dgm:cxn modelId="{C3D357C7-213E-4E26-A1C3-797EA2A4C556}" srcId="{72208A3C-F717-4795-B5F1-15D4D2F7E570}" destId="{DE5B7E0C-92DC-4E17-BC43-921E199F725B}" srcOrd="2" destOrd="0" parTransId="{49834941-0B1B-479E-BCD2-2B3C47FB349A}" sibTransId="{85B04E3A-A1AD-4842-9EDC-D85039EB0402}"/>
    <dgm:cxn modelId="{18F18CCA-C581-6D4A-8295-79077E9AEC48}" type="presOf" srcId="{DE5B7E0C-92DC-4E17-BC43-921E199F725B}" destId="{9B944B14-9B3D-FB42-A338-1DC3A781BB3F}" srcOrd="0" destOrd="0" presId="urn:microsoft.com/office/officeart/2016/7/layout/VerticalSolidActionList"/>
    <dgm:cxn modelId="{2EE101CC-1B44-A347-A2A8-E8107EE4A154}" type="presOf" srcId="{6FB1F27E-D345-49A2-8259-E817524FF848}" destId="{6B7815FF-85CB-314B-80D9-0628ACC6A3BE}" srcOrd="0" destOrd="0" presId="urn:microsoft.com/office/officeart/2016/7/layout/VerticalSolidActionList"/>
    <dgm:cxn modelId="{6954A5CD-787F-AD44-A30C-CC8BEBACACE0}" type="presOf" srcId="{11C65907-EBF7-413F-B5F0-6BBE543CD68F}" destId="{55C14A78-879E-9140-9393-73F8D0D41E98}" srcOrd="0" destOrd="0" presId="urn:microsoft.com/office/officeart/2016/7/layout/VerticalSolidActionList"/>
    <dgm:cxn modelId="{79D86EE1-B6CC-4D1D-8FDD-92505A486BEC}" srcId="{72208A3C-F717-4795-B5F1-15D4D2F7E570}" destId="{11C65907-EBF7-413F-B5F0-6BBE543CD68F}" srcOrd="3" destOrd="0" parTransId="{697C7CC1-F24F-4947-8338-6A2242761652}" sibTransId="{F446BF4F-D2F8-497B-A736-85C1B25B529C}"/>
    <dgm:cxn modelId="{39B92BFF-423F-F74B-8D50-C38F19F075C5}" type="presOf" srcId="{2C721931-D654-4BF0-BA3A-6B58EF108F48}" destId="{C4EE3469-062D-2040-A18D-9D66A3F849BB}" srcOrd="0" destOrd="0" presId="urn:microsoft.com/office/officeart/2016/7/layout/VerticalSolidActionList"/>
    <dgm:cxn modelId="{BB206887-A47D-D046-92F9-0972DD02F5B9}" type="presParOf" srcId="{4577C9F9-DEE1-B146-BE86-7DF483A9EB2A}" destId="{AA501C38-A627-234D-9F26-275CCA6954E0}" srcOrd="0" destOrd="0" presId="urn:microsoft.com/office/officeart/2016/7/layout/VerticalSolidActionList"/>
    <dgm:cxn modelId="{129BECA8-8697-5749-BC48-7D77D36B56F9}" type="presParOf" srcId="{AA501C38-A627-234D-9F26-275CCA6954E0}" destId="{3A78BC6E-C694-B74E-B399-76F7E34D7840}" srcOrd="0" destOrd="0" presId="urn:microsoft.com/office/officeart/2016/7/layout/VerticalSolidActionList"/>
    <dgm:cxn modelId="{F1ACC15F-A589-EA4D-A651-B4BC0D806173}" type="presParOf" srcId="{AA501C38-A627-234D-9F26-275CCA6954E0}" destId="{4260C90E-6797-3F4F-A191-BE0323C4C1F9}" srcOrd="1" destOrd="0" presId="urn:microsoft.com/office/officeart/2016/7/layout/VerticalSolidActionList"/>
    <dgm:cxn modelId="{F063F796-C2D5-F94D-BA8A-AFFAFD004BCE}" type="presParOf" srcId="{4577C9F9-DEE1-B146-BE86-7DF483A9EB2A}" destId="{AD37BC45-7D57-2C43-A2FB-77145EBD87FB}" srcOrd="1" destOrd="0" presId="urn:microsoft.com/office/officeart/2016/7/layout/VerticalSolidActionList"/>
    <dgm:cxn modelId="{571075F0-724D-8E4A-BF0A-48D28EE7F447}" type="presParOf" srcId="{4577C9F9-DEE1-B146-BE86-7DF483A9EB2A}" destId="{8507DAC1-B1FF-8B4C-B7F4-223729A6F577}" srcOrd="2" destOrd="0" presId="urn:microsoft.com/office/officeart/2016/7/layout/VerticalSolidActionList"/>
    <dgm:cxn modelId="{B9ECC544-9705-974F-9A87-26AEBBBD0EFC}" type="presParOf" srcId="{8507DAC1-B1FF-8B4C-B7F4-223729A6F577}" destId="{BDABE24D-0310-934D-8CF1-EDB30845A787}" srcOrd="0" destOrd="0" presId="urn:microsoft.com/office/officeart/2016/7/layout/VerticalSolidActionList"/>
    <dgm:cxn modelId="{ABB3EEA7-E146-6F42-826B-93676ABA3591}" type="presParOf" srcId="{8507DAC1-B1FF-8B4C-B7F4-223729A6F577}" destId="{6B7815FF-85CB-314B-80D9-0628ACC6A3BE}" srcOrd="1" destOrd="0" presId="urn:microsoft.com/office/officeart/2016/7/layout/VerticalSolidActionList"/>
    <dgm:cxn modelId="{396ED240-05B7-3347-B6B4-7273097DE276}" type="presParOf" srcId="{4577C9F9-DEE1-B146-BE86-7DF483A9EB2A}" destId="{053E1C10-2340-9645-B8B0-9CF79E45A8F4}" srcOrd="3" destOrd="0" presId="urn:microsoft.com/office/officeart/2016/7/layout/VerticalSolidActionList"/>
    <dgm:cxn modelId="{6A128B1C-4F92-2C48-AD8C-A5A4AE001ED3}" type="presParOf" srcId="{4577C9F9-DEE1-B146-BE86-7DF483A9EB2A}" destId="{E71B9DCC-5393-EE47-B615-9D8447DF64D9}" srcOrd="4" destOrd="0" presId="urn:microsoft.com/office/officeart/2016/7/layout/VerticalSolidActionList"/>
    <dgm:cxn modelId="{B614EC8D-4F01-9843-9888-C4A00C079F8A}" type="presParOf" srcId="{E71B9DCC-5393-EE47-B615-9D8447DF64D9}" destId="{9B944B14-9B3D-FB42-A338-1DC3A781BB3F}" srcOrd="0" destOrd="0" presId="urn:microsoft.com/office/officeart/2016/7/layout/VerticalSolidActionList"/>
    <dgm:cxn modelId="{8E8E0AAD-EADA-AE4B-B6B5-9A5A102E4C87}" type="presParOf" srcId="{E71B9DCC-5393-EE47-B615-9D8447DF64D9}" destId="{9F8E6565-5A73-014F-9FBB-448DE5A4E90A}" srcOrd="1" destOrd="0" presId="urn:microsoft.com/office/officeart/2016/7/layout/VerticalSolidActionList"/>
    <dgm:cxn modelId="{F4F2AD21-8FB7-6847-B291-051F65920778}" type="presParOf" srcId="{4577C9F9-DEE1-B146-BE86-7DF483A9EB2A}" destId="{FB0347AB-FA0F-AB4F-AE5C-E53AB5F6C7E0}" srcOrd="5" destOrd="0" presId="urn:microsoft.com/office/officeart/2016/7/layout/VerticalSolidActionList"/>
    <dgm:cxn modelId="{60C24C76-4603-E348-9F6E-2BFB8B7CAD00}" type="presParOf" srcId="{4577C9F9-DEE1-B146-BE86-7DF483A9EB2A}" destId="{F6DAC3DA-3BAD-E04A-B574-466A91B13650}" srcOrd="6" destOrd="0" presId="urn:microsoft.com/office/officeart/2016/7/layout/VerticalSolidActionList"/>
    <dgm:cxn modelId="{DDAF245F-156C-2C47-A2B1-AB04E48F6994}" type="presParOf" srcId="{F6DAC3DA-3BAD-E04A-B574-466A91B13650}" destId="{55C14A78-879E-9140-9393-73F8D0D41E98}" srcOrd="0" destOrd="0" presId="urn:microsoft.com/office/officeart/2016/7/layout/VerticalSolidActionList"/>
    <dgm:cxn modelId="{6624A361-31C1-7247-9DD1-2DF4CA2108B2}" type="presParOf" srcId="{F6DAC3DA-3BAD-E04A-B574-466A91B13650}" destId="{C4EE3469-062D-2040-A18D-9D66A3F849BB}"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32D6AA-578F-4048-8434-9C2E0F9A87DD}" type="doc">
      <dgm:prSet loTypeId="urn:microsoft.com/office/officeart/2005/8/layout/hList3" loCatId="list" qsTypeId="urn:microsoft.com/office/officeart/2005/8/quickstyle/simple2" qsCatId="simple" csTypeId="urn:microsoft.com/office/officeart/2005/8/colors/accent2_2" csCatId="accent2" phldr="1"/>
      <dgm:spPr/>
      <dgm:t>
        <a:bodyPr/>
        <a:lstStyle/>
        <a:p>
          <a:endParaRPr lang="en-US"/>
        </a:p>
      </dgm:t>
    </dgm:pt>
    <dgm:pt modelId="{E1C84164-9F81-4DE9-9DF9-4080DFC1A8E2}">
      <dgm:prSet phldrT="[Text]"/>
      <dgm:spPr/>
      <dgm:t>
        <a:bodyPr/>
        <a:lstStyle/>
        <a:p>
          <a:r>
            <a:rPr lang="en-US" dirty="0"/>
            <a:t>The role of the Field Liaison is:</a:t>
          </a:r>
        </a:p>
      </dgm:t>
    </dgm:pt>
    <dgm:pt modelId="{2233AD53-0CFD-406A-97CD-BD9E8F056004}" type="parTrans" cxnId="{55D4B05C-0253-4D36-9D35-DC74276A3159}">
      <dgm:prSet/>
      <dgm:spPr/>
      <dgm:t>
        <a:bodyPr/>
        <a:lstStyle/>
        <a:p>
          <a:endParaRPr lang="en-US"/>
        </a:p>
      </dgm:t>
    </dgm:pt>
    <dgm:pt modelId="{7EEBC9AD-F59B-45A6-AF78-48BFDD7EAEF7}" type="sibTrans" cxnId="{55D4B05C-0253-4D36-9D35-DC74276A3159}">
      <dgm:prSet/>
      <dgm:spPr/>
      <dgm:t>
        <a:bodyPr/>
        <a:lstStyle/>
        <a:p>
          <a:endParaRPr lang="en-US"/>
        </a:p>
      </dgm:t>
    </dgm:pt>
    <dgm:pt modelId="{2A151779-EA6A-405E-B69E-55B6389FDB1F}">
      <dgm:prSet custT="1"/>
      <dgm:spPr/>
      <dgm:t>
        <a:bodyPr/>
        <a:lstStyle/>
        <a:p>
          <a:r>
            <a:rPr lang="en-US" sz="2400" dirty="0"/>
            <a:t>To maintain a connection between student and AFI;</a:t>
          </a:r>
        </a:p>
      </dgm:t>
    </dgm:pt>
    <dgm:pt modelId="{C571EC9E-3C08-442F-A2E4-35D3A109B625}" type="parTrans" cxnId="{8DBB172E-C9BD-4B89-90FE-0EFE670A32DF}">
      <dgm:prSet/>
      <dgm:spPr/>
      <dgm:t>
        <a:bodyPr/>
        <a:lstStyle/>
        <a:p>
          <a:endParaRPr lang="en-US"/>
        </a:p>
      </dgm:t>
    </dgm:pt>
    <dgm:pt modelId="{C8D843EA-19D7-4261-B78C-017B360B223A}" type="sibTrans" cxnId="{8DBB172E-C9BD-4B89-90FE-0EFE670A32DF}">
      <dgm:prSet/>
      <dgm:spPr/>
      <dgm:t>
        <a:bodyPr/>
        <a:lstStyle/>
        <a:p>
          <a:endParaRPr lang="en-US"/>
        </a:p>
      </dgm:t>
    </dgm:pt>
    <dgm:pt modelId="{FF27BB72-FE6D-468D-8CD3-743C9E1F57F1}">
      <dgm:prSet custT="1"/>
      <dgm:spPr/>
      <dgm:t>
        <a:bodyPr/>
        <a:lstStyle/>
        <a:p>
          <a:r>
            <a:rPr lang="en-US" sz="2400" dirty="0"/>
            <a:t>To act as a mentor to the student in problem solving;</a:t>
          </a:r>
        </a:p>
      </dgm:t>
    </dgm:pt>
    <dgm:pt modelId="{243D43FB-3BC4-43D4-B563-0BEE8B223D0C}" type="parTrans" cxnId="{BE78CBFA-B395-40CC-959D-E799A183C2B0}">
      <dgm:prSet/>
      <dgm:spPr/>
      <dgm:t>
        <a:bodyPr/>
        <a:lstStyle/>
        <a:p>
          <a:endParaRPr lang="en-US"/>
        </a:p>
      </dgm:t>
    </dgm:pt>
    <dgm:pt modelId="{4E70F5B3-2F04-4DC7-8800-769CD06A4877}" type="sibTrans" cxnId="{BE78CBFA-B395-40CC-959D-E799A183C2B0}">
      <dgm:prSet/>
      <dgm:spPr/>
      <dgm:t>
        <a:bodyPr/>
        <a:lstStyle/>
        <a:p>
          <a:endParaRPr lang="en-US"/>
        </a:p>
      </dgm:t>
    </dgm:pt>
    <dgm:pt modelId="{CB4CEA5D-FAE0-43C4-ACA2-62380AB12B62}">
      <dgm:prSet custT="1"/>
      <dgm:spPr/>
      <dgm:t>
        <a:bodyPr/>
        <a:lstStyle/>
        <a:p>
          <a:r>
            <a:rPr lang="en-US" sz="2400" dirty="0"/>
            <a:t>To meet with student of AFI for evaluations.</a:t>
          </a:r>
        </a:p>
      </dgm:t>
    </dgm:pt>
    <dgm:pt modelId="{B1A65590-5F97-4A3B-91FD-F13321F78ABD}" type="parTrans" cxnId="{C1376EAF-3962-46A6-82D0-AA28F9671549}">
      <dgm:prSet/>
      <dgm:spPr/>
      <dgm:t>
        <a:bodyPr/>
        <a:lstStyle/>
        <a:p>
          <a:endParaRPr lang="en-US"/>
        </a:p>
      </dgm:t>
    </dgm:pt>
    <dgm:pt modelId="{24827F72-F1A3-4B5D-82E8-C6AF4E91326E}" type="sibTrans" cxnId="{C1376EAF-3962-46A6-82D0-AA28F9671549}">
      <dgm:prSet/>
      <dgm:spPr/>
      <dgm:t>
        <a:bodyPr/>
        <a:lstStyle/>
        <a:p>
          <a:endParaRPr lang="en-US"/>
        </a:p>
      </dgm:t>
    </dgm:pt>
    <dgm:pt modelId="{83E849D0-5754-4369-BBFB-1CA7CA151439}" type="pres">
      <dgm:prSet presAssocID="{BE32D6AA-578F-4048-8434-9C2E0F9A87DD}" presName="composite" presStyleCnt="0">
        <dgm:presLayoutVars>
          <dgm:chMax val="1"/>
          <dgm:dir/>
          <dgm:resizeHandles val="exact"/>
        </dgm:presLayoutVars>
      </dgm:prSet>
      <dgm:spPr/>
    </dgm:pt>
    <dgm:pt modelId="{F25987AF-54AC-45E0-BE90-D2047C994278}" type="pres">
      <dgm:prSet presAssocID="{E1C84164-9F81-4DE9-9DF9-4080DFC1A8E2}" presName="roof" presStyleLbl="dkBgShp" presStyleIdx="0" presStyleCnt="2"/>
      <dgm:spPr/>
    </dgm:pt>
    <dgm:pt modelId="{F2972224-8D4B-4B86-AC3A-93551B72F9A2}" type="pres">
      <dgm:prSet presAssocID="{E1C84164-9F81-4DE9-9DF9-4080DFC1A8E2}" presName="pillars" presStyleCnt="0"/>
      <dgm:spPr/>
    </dgm:pt>
    <dgm:pt modelId="{FA31AEB1-33F6-469C-92E1-49DE2AECB3E5}" type="pres">
      <dgm:prSet presAssocID="{E1C84164-9F81-4DE9-9DF9-4080DFC1A8E2}" presName="pillar1" presStyleLbl="node1" presStyleIdx="0" presStyleCnt="3">
        <dgm:presLayoutVars>
          <dgm:bulletEnabled val="1"/>
        </dgm:presLayoutVars>
      </dgm:prSet>
      <dgm:spPr/>
    </dgm:pt>
    <dgm:pt modelId="{733003BF-20CD-43C4-97DA-CE99E9D3D4E3}" type="pres">
      <dgm:prSet presAssocID="{FF27BB72-FE6D-468D-8CD3-743C9E1F57F1}" presName="pillarX" presStyleLbl="node1" presStyleIdx="1" presStyleCnt="3">
        <dgm:presLayoutVars>
          <dgm:bulletEnabled val="1"/>
        </dgm:presLayoutVars>
      </dgm:prSet>
      <dgm:spPr/>
    </dgm:pt>
    <dgm:pt modelId="{E5976F68-0461-48E6-A838-1E9EBCA51F15}" type="pres">
      <dgm:prSet presAssocID="{CB4CEA5D-FAE0-43C4-ACA2-62380AB12B62}" presName="pillarX" presStyleLbl="node1" presStyleIdx="2" presStyleCnt="3">
        <dgm:presLayoutVars>
          <dgm:bulletEnabled val="1"/>
        </dgm:presLayoutVars>
      </dgm:prSet>
      <dgm:spPr/>
    </dgm:pt>
    <dgm:pt modelId="{1F61F0FC-1044-493F-8E95-935C1C0C91E0}" type="pres">
      <dgm:prSet presAssocID="{E1C84164-9F81-4DE9-9DF9-4080DFC1A8E2}" presName="base" presStyleLbl="dkBgShp" presStyleIdx="1" presStyleCnt="2"/>
      <dgm:spPr/>
    </dgm:pt>
  </dgm:ptLst>
  <dgm:cxnLst>
    <dgm:cxn modelId="{8DBB172E-C9BD-4B89-90FE-0EFE670A32DF}" srcId="{E1C84164-9F81-4DE9-9DF9-4080DFC1A8E2}" destId="{2A151779-EA6A-405E-B69E-55B6389FDB1F}" srcOrd="0" destOrd="0" parTransId="{C571EC9E-3C08-442F-A2E4-35D3A109B625}" sibTransId="{C8D843EA-19D7-4261-B78C-017B360B223A}"/>
    <dgm:cxn modelId="{55D4B05C-0253-4D36-9D35-DC74276A3159}" srcId="{BE32D6AA-578F-4048-8434-9C2E0F9A87DD}" destId="{E1C84164-9F81-4DE9-9DF9-4080DFC1A8E2}" srcOrd="0" destOrd="0" parTransId="{2233AD53-0CFD-406A-97CD-BD9E8F056004}" sibTransId="{7EEBC9AD-F59B-45A6-AF78-48BFDD7EAEF7}"/>
    <dgm:cxn modelId="{44D19541-CF64-4577-A1C3-A5B3EFA7498A}" type="presOf" srcId="{BE32D6AA-578F-4048-8434-9C2E0F9A87DD}" destId="{83E849D0-5754-4369-BBFB-1CA7CA151439}" srcOrd="0" destOrd="0" presId="urn:microsoft.com/office/officeart/2005/8/layout/hList3"/>
    <dgm:cxn modelId="{AF404352-AAFF-41B4-8D9A-EFB8AAB8D24E}" type="presOf" srcId="{CB4CEA5D-FAE0-43C4-ACA2-62380AB12B62}" destId="{E5976F68-0461-48E6-A838-1E9EBCA51F15}" srcOrd="0" destOrd="0" presId="urn:microsoft.com/office/officeart/2005/8/layout/hList3"/>
    <dgm:cxn modelId="{30B76086-B30A-4181-A95D-BB90CD80B298}" type="presOf" srcId="{2A151779-EA6A-405E-B69E-55B6389FDB1F}" destId="{FA31AEB1-33F6-469C-92E1-49DE2AECB3E5}" srcOrd="0" destOrd="0" presId="urn:microsoft.com/office/officeart/2005/8/layout/hList3"/>
    <dgm:cxn modelId="{C1376EAF-3962-46A6-82D0-AA28F9671549}" srcId="{E1C84164-9F81-4DE9-9DF9-4080DFC1A8E2}" destId="{CB4CEA5D-FAE0-43C4-ACA2-62380AB12B62}" srcOrd="2" destOrd="0" parTransId="{B1A65590-5F97-4A3B-91FD-F13321F78ABD}" sibTransId="{24827F72-F1A3-4B5D-82E8-C6AF4E91326E}"/>
    <dgm:cxn modelId="{05ABD3B1-9026-4B4B-8934-C5E68FE67BEA}" type="presOf" srcId="{E1C84164-9F81-4DE9-9DF9-4080DFC1A8E2}" destId="{F25987AF-54AC-45E0-BE90-D2047C994278}" srcOrd="0" destOrd="0" presId="urn:microsoft.com/office/officeart/2005/8/layout/hList3"/>
    <dgm:cxn modelId="{A3A0F7CD-2A6F-4FED-82B5-DF688A740CF2}" type="presOf" srcId="{FF27BB72-FE6D-468D-8CD3-743C9E1F57F1}" destId="{733003BF-20CD-43C4-97DA-CE99E9D3D4E3}" srcOrd="0" destOrd="0" presId="urn:microsoft.com/office/officeart/2005/8/layout/hList3"/>
    <dgm:cxn modelId="{BE78CBFA-B395-40CC-959D-E799A183C2B0}" srcId="{E1C84164-9F81-4DE9-9DF9-4080DFC1A8E2}" destId="{FF27BB72-FE6D-468D-8CD3-743C9E1F57F1}" srcOrd="1" destOrd="0" parTransId="{243D43FB-3BC4-43D4-B563-0BEE8B223D0C}" sibTransId="{4E70F5B3-2F04-4DC7-8800-769CD06A4877}"/>
    <dgm:cxn modelId="{D3E1FDD0-4E3A-40B7-A06B-317C1EF7D41F}" type="presParOf" srcId="{83E849D0-5754-4369-BBFB-1CA7CA151439}" destId="{F25987AF-54AC-45E0-BE90-D2047C994278}" srcOrd="0" destOrd="0" presId="urn:microsoft.com/office/officeart/2005/8/layout/hList3"/>
    <dgm:cxn modelId="{91DBE7A5-2724-4517-8D8A-60365DC03A1E}" type="presParOf" srcId="{83E849D0-5754-4369-BBFB-1CA7CA151439}" destId="{F2972224-8D4B-4B86-AC3A-93551B72F9A2}" srcOrd="1" destOrd="0" presId="urn:microsoft.com/office/officeart/2005/8/layout/hList3"/>
    <dgm:cxn modelId="{EA9CEA1C-E8DF-4B41-BDBC-74D226C3584A}" type="presParOf" srcId="{F2972224-8D4B-4B86-AC3A-93551B72F9A2}" destId="{FA31AEB1-33F6-469C-92E1-49DE2AECB3E5}" srcOrd="0" destOrd="0" presId="urn:microsoft.com/office/officeart/2005/8/layout/hList3"/>
    <dgm:cxn modelId="{3DF4B2EF-FC57-48DD-B768-876B11F919BF}" type="presParOf" srcId="{F2972224-8D4B-4B86-AC3A-93551B72F9A2}" destId="{733003BF-20CD-43C4-97DA-CE99E9D3D4E3}" srcOrd="1" destOrd="0" presId="urn:microsoft.com/office/officeart/2005/8/layout/hList3"/>
    <dgm:cxn modelId="{E2F86A83-D398-42A3-BE21-9CB244106671}" type="presParOf" srcId="{F2972224-8D4B-4B86-AC3A-93551B72F9A2}" destId="{E5976F68-0461-48E6-A838-1E9EBCA51F15}" srcOrd="2" destOrd="0" presId="urn:microsoft.com/office/officeart/2005/8/layout/hList3"/>
    <dgm:cxn modelId="{9979EA2B-2A85-4342-B60E-8FBDE1B07F62}" type="presParOf" srcId="{83E849D0-5754-4369-BBFB-1CA7CA151439}" destId="{1F61F0FC-1044-493F-8E95-935C1C0C91E0}"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197E70-15E1-4C4D-AE6B-F11B782D9CC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B4B4265-4ECD-4B4B-89AE-43068D093668}">
      <dgm:prSet/>
      <dgm:spPr/>
      <dgm:t>
        <a:bodyPr/>
        <a:lstStyle/>
        <a:p>
          <a:r>
            <a:rPr lang="en-US" dirty="0"/>
            <a:t>To complete 200 hours of supervised experience in a social service agency each semester of field placement – for a total of 400 hours during the year;</a:t>
          </a:r>
        </a:p>
      </dgm:t>
    </dgm:pt>
    <dgm:pt modelId="{601D2BE5-6C9F-4B1B-95A1-18856A63F230}" type="parTrans" cxnId="{0FF62287-1AD1-45D2-9833-96C0C2DCD120}">
      <dgm:prSet/>
      <dgm:spPr/>
      <dgm:t>
        <a:bodyPr/>
        <a:lstStyle/>
        <a:p>
          <a:endParaRPr lang="en-US"/>
        </a:p>
      </dgm:t>
    </dgm:pt>
    <dgm:pt modelId="{F3D760A6-7D2F-4709-8DBF-0D4E9820AE51}" type="sibTrans" cxnId="{0FF62287-1AD1-45D2-9833-96C0C2DCD120}">
      <dgm:prSet/>
      <dgm:spPr/>
      <dgm:t>
        <a:bodyPr/>
        <a:lstStyle/>
        <a:p>
          <a:endParaRPr lang="en-US"/>
        </a:p>
      </dgm:t>
    </dgm:pt>
    <dgm:pt modelId="{96D8CC35-6503-4476-9CDA-04A184B1BFD4}">
      <dgm:prSet/>
      <dgm:spPr/>
      <dgm:t>
        <a:bodyPr/>
        <a:lstStyle/>
        <a:p>
          <a:r>
            <a:rPr lang="en-US" dirty="0"/>
            <a:t>To work with the AFI to develop a learning contract which outlines the activities of the field placement;</a:t>
          </a:r>
        </a:p>
      </dgm:t>
    </dgm:pt>
    <dgm:pt modelId="{C1B4177C-9192-4E9C-8ACF-5DA413426C64}" type="parTrans" cxnId="{AC64A819-B316-4844-9B35-65454AE9FE91}">
      <dgm:prSet/>
      <dgm:spPr/>
      <dgm:t>
        <a:bodyPr/>
        <a:lstStyle/>
        <a:p>
          <a:endParaRPr lang="en-US"/>
        </a:p>
      </dgm:t>
    </dgm:pt>
    <dgm:pt modelId="{F3102536-5AA8-49F6-858E-D083ABC50BF7}" type="sibTrans" cxnId="{AC64A819-B316-4844-9B35-65454AE9FE91}">
      <dgm:prSet/>
      <dgm:spPr/>
      <dgm:t>
        <a:bodyPr/>
        <a:lstStyle/>
        <a:p>
          <a:endParaRPr lang="en-US"/>
        </a:p>
      </dgm:t>
    </dgm:pt>
    <dgm:pt modelId="{DB93BB0C-C1A4-4FD1-B2D3-DC5BBB7C102D}">
      <dgm:prSet/>
      <dgm:spPr/>
      <dgm:t>
        <a:bodyPr/>
        <a:lstStyle/>
        <a:p>
          <a:r>
            <a:rPr lang="en-US"/>
            <a:t>To maintain accurate time sheets submitted the month following the hours completed;</a:t>
          </a:r>
        </a:p>
      </dgm:t>
    </dgm:pt>
    <dgm:pt modelId="{7FC02F11-FF9D-438D-A8E4-C366FB7D2518}" type="parTrans" cxnId="{8645DA35-6C28-46CA-B3D8-F23034279DF1}">
      <dgm:prSet/>
      <dgm:spPr/>
      <dgm:t>
        <a:bodyPr/>
        <a:lstStyle/>
        <a:p>
          <a:endParaRPr lang="en-US"/>
        </a:p>
      </dgm:t>
    </dgm:pt>
    <dgm:pt modelId="{55D7169B-B7B4-439D-8F74-AA6F2B544F6F}" type="sibTrans" cxnId="{8645DA35-6C28-46CA-B3D8-F23034279DF1}">
      <dgm:prSet/>
      <dgm:spPr/>
      <dgm:t>
        <a:bodyPr/>
        <a:lstStyle/>
        <a:p>
          <a:endParaRPr lang="en-US"/>
        </a:p>
      </dgm:t>
    </dgm:pt>
    <dgm:pt modelId="{B6C5261D-21A8-4A8A-8DA5-44E9EB069A9D}">
      <dgm:prSet/>
      <dgm:spPr/>
      <dgm:t>
        <a:bodyPr/>
        <a:lstStyle/>
        <a:p>
          <a:r>
            <a:rPr lang="en-US"/>
            <a:t>To renegotiate their contract with AFI in the event of difficulties regarding task assignments, prior to contacting the faculty field liaison;</a:t>
          </a:r>
        </a:p>
      </dgm:t>
    </dgm:pt>
    <dgm:pt modelId="{5932D41E-E5B3-4785-8E59-925742529A93}" type="parTrans" cxnId="{71AC2997-FF62-4A40-9762-9E0A5DFA993F}">
      <dgm:prSet/>
      <dgm:spPr/>
      <dgm:t>
        <a:bodyPr/>
        <a:lstStyle/>
        <a:p>
          <a:endParaRPr lang="en-US"/>
        </a:p>
      </dgm:t>
    </dgm:pt>
    <dgm:pt modelId="{2ED4B98E-9921-4AD5-A819-125DEC09DC29}" type="sibTrans" cxnId="{71AC2997-FF62-4A40-9762-9E0A5DFA993F}">
      <dgm:prSet/>
      <dgm:spPr/>
      <dgm:t>
        <a:bodyPr/>
        <a:lstStyle/>
        <a:p>
          <a:endParaRPr lang="en-US"/>
        </a:p>
      </dgm:t>
    </dgm:pt>
    <dgm:pt modelId="{914073D2-2B44-449E-A5DA-8FF258829C1B}" type="pres">
      <dgm:prSet presAssocID="{BA197E70-15E1-4C4D-AE6B-F11B782D9CCC}" presName="root" presStyleCnt="0">
        <dgm:presLayoutVars>
          <dgm:dir/>
          <dgm:resizeHandles val="exact"/>
        </dgm:presLayoutVars>
      </dgm:prSet>
      <dgm:spPr/>
    </dgm:pt>
    <dgm:pt modelId="{2F5CFA69-5B37-40C5-A930-6E36EE30CAF5}" type="pres">
      <dgm:prSet presAssocID="{9B4B4265-4ECD-4B4B-89AE-43068D093668}" presName="compNode" presStyleCnt="0"/>
      <dgm:spPr/>
    </dgm:pt>
    <dgm:pt modelId="{B8C86C9D-BD52-415A-B42B-6F624B4F537B}" type="pres">
      <dgm:prSet presAssocID="{9B4B4265-4ECD-4B4B-89AE-43068D093668}" presName="bgRect" presStyleLbl="bgShp" presStyleIdx="0" presStyleCnt="4"/>
      <dgm:spPr/>
    </dgm:pt>
    <dgm:pt modelId="{EED4B89E-2C1E-42B8-8E3E-94476AE28950}" type="pres">
      <dgm:prSet presAssocID="{9B4B4265-4ECD-4B4B-89AE-43068D09366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ock"/>
        </a:ext>
      </dgm:extLst>
    </dgm:pt>
    <dgm:pt modelId="{2E1D218B-B1C8-462F-B0FF-30D24A813010}" type="pres">
      <dgm:prSet presAssocID="{9B4B4265-4ECD-4B4B-89AE-43068D093668}" presName="spaceRect" presStyleCnt="0"/>
      <dgm:spPr/>
    </dgm:pt>
    <dgm:pt modelId="{9BC715C7-D561-4650-A796-AA3A6C4757DC}" type="pres">
      <dgm:prSet presAssocID="{9B4B4265-4ECD-4B4B-89AE-43068D093668}" presName="parTx" presStyleLbl="revTx" presStyleIdx="0" presStyleCnt="4">
        <dgm:presLayoutVars>
          <dgm:chMax val="0"/>
          <dgm:chPref val="0"/>
        </dgm:presLayoutVars>
      </dgm:prSet>
      <dgm:spPr/>
    </dgm:pt>
    <dgm:pt modelId="{3530E076-3948-4457-BE80-BEBE99F8F615}" type="pres">
      <dgm:prSet presAssocID="{F3D760A6-7D2F-4709-8DBF-0D4E9820AE51}" presName="sibTrans" presStyleCnt="0"/>
      <dgm:spPr/>
    </dgm:pt>
    <dgm:pt modelId="{44901F3D-C36F-4B37-A440-12DD87003665}" type="pres">
      <dgm:prSet presAssocID="{96D8CC35-6503-4476-9CDA-04A184B1BFD4}" presName="compNode" presStyleCnt="0"/>
      <dgm:spPr/>
    </dgm:pt>
    <dgm:pt modelId="{9F1A0182-A762-4ABC-A0E2-A5A4235FC46E}" type="pres">
      <dgm:prSet presAssocID="{96D8CC35-6503-4476-9CDA-04A184B1BFD4}" presName="bgRect" presStyleLbl="bgShp" presStyleIdx="1" presStyleCnt="4"/>
      <dgm:spPr/>
    </dgm:pt>
    <dgm:pt modelId="{A7015497-987F-4B38-861D-B003914C95B9}" type="pres">
      <dgm:prSet presAssocID="{96D8CC35-6503-4476-9CDA-04A184B1BFD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4C738BCA-580C-489F-A82F-AC21EDD6F05F}" type="pres">
      <dgm:prSet presAssocID="{96D8CC35-6503-4476-9CDA-04A184B1BFD4}" presName="spaceRect" presStyleCnt="0"/>
      <dgm:spPr/>
    </dgm:pt>
    <dgm:pt modelId="{61462550-EC10-48FF-A756-30041BC2D36F}" type="pres">
      <dgm:prSet presAssocID="{96D8CC35-6503-4476-9CDA-04A184B1BFD4}" presName="parTx" presStyleLbl="revTx" presStyleIdx="1" presStyleCnt="4">
        <dgm:presLayoutVars>
          <dgm:chMax val="0"/>
          <dgm:chPref val="0"/>
        </dgm:presLayoutVars>
      </dgm:prSet>
      <dgm:spPr/>
    </dgm:pt>
    <dgm:pt modelId="{B62BE7B6-758B-48DA-A85A-B814ED3B349D}" type="pres">
      <dgm:prSet presAssocID="{F3102536-5AA8-49F6-858E-D083ABC50BF7}" presName="sibTrans" presStyleCnt="0"/>
      <dgm:spPr/>
    </dgm:pt>
    <dgm:pt modelId="{49425DA3-9783-4B05-84C2-F790B7592A17}" type="pres">
      <dgm:prSet presAssocID="{DB93BB0C-C1A4-4FD1-B2D3-DC5BBB7C102D}" presName="compNode" presStyleCnt="0"/>
      <dgm:spPr/>
    </dgm:pt>
    <dgm:pt modelId="{1B0535E3-8772-41AE-8399-B885DE846FCA}" type="pres">
      <dgm:prSet presAssocID="{DB93BB0C-C1A4-4FD1-B2D3-DC5BBB7C102D}" presName="bgRect" presStyleLbl="bgShp" presStyleIdx="2" presStyleCnt="4"/>
      <dgm:spPr/>
    </dgm:pt>
    <dgm:pt modelId="{E5635A63-31E4-4DE8-A2BF-8C26877F9550}" type="pres">
      <dgm:prSet presAssocID="{DB93BB0C-C1A4-4FD1-B2D3-DC5BBB7C102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opwatch"/>
        </a:ext>
      </dgm:extLst>
    </dgm:pt>
    <dgm:pt modelId="{C5F6E269-FA04-41D7-B900-3FBA8916F5DF}" type="pres">
      <dgm:prSet presAssocID="{DB93BB0C-C1A4-4FD1-B2D3-DC5BBB7C102D}" presName="spaceRect" presStyleCnt="0"/>
      <dgm:spPr/>
    </dgm:pt>
    <dgm:pt modelId="{C93B2372-9730-46C2-AA63-0A497F10FCA7}" type="pres">
      <dgm:prSet presAssocID="{DB93BB0C-C1A4-4FD1-B2D3-DC5BBB7C102D}" presName="parTx" presStyleLbl="revTx" presStyleIdx="2" presStyleCnt="4">
        <dgm:presLayoutVars>
          <dgm:chMax val="0"/>
          <dgm:chPref val="0"/>
        </dgm:presLayoutVars>
      </dgm:prSet>
      <dgm:spPr/>
    </dgm:pt>
    <dgm:pt modelId="{E9A7646A-3D2C-4D1A-BF71-54D31972E1FE}" type="pres">
      <dgm:prSet presAssocID="{55D7169B-B7B4-439D-8F74-AA6F2B544F6F}" presName="sibTrans" presStyleCnt="0"/>
      <dgm:spPr/>
    </dgm:pt>
    <dgm:pt modelId="{3E9F620F-7116-429A-868F-5C8A78110912}" type="pres">
      <dgm:prSet presAssocID="{B6C5261D-21A8-4A8A-8DA5-44E9EB069A9D}" presName="compNode" presStyleCnt="0"/>
      <dgm:spPr/>
    </dgm:pt>
    <dgm:pt modelId="{B5C25271-42D5-4FD6-995A-A6844410B08F}" type="pres">
      <dgm:prSet presAssocID="{B6C5261D-21A8-4A8A-8DA5-44E9EB069A9D}" presName="bgRect" presStyleLbl="bgShp" presStyleIdx="3" presStyleCnt="4"/>
      <dgm:spPr/>
    </dgm:pt>
    <dgm:pt modelId="{EB3C25B6-96D9-450B-A048-CF6721F90C9C}" type="pres">
      <dgm:prSet presAssocID="{B6C5261D-21A8-4A8A-8DA5-44E9EB069A9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ser Network"/>
        </a:ext>
      </dgm:extLst>
    </dgm:pt>
    <dgm:pt modelId="{F53E4D67-3E82-4D7D-B417-60724E5EE59E}" type="pres">
      <dgm:prSet presAssocID="{B6C5261D-21A8-4A8A-8DA5-44E9EB069A9D}" presName="spaceRect" presStyleCnt="0"/>
      <dgm:spPr/>
    </dgm:pt>
    <dgm:pt modelId="{6410E16D-214A-42C3-900C-693448E4B2FD}" type="pres">
      <dgm:prSet presAssocID="{B6C5261D-21A8-4A8A-8DA5-44E9EB069A9D}" presName="parTx" presStyleLbl="revTx" presStyleIdx="3" presStyleCnt="4">
        <dgm:presLayoutVars>
          <dgm:chMax val="0"/>
          <dgm:chPref val="0"/>
        </dgm:presLayoutVars>
      </dgm:prSet>
      <dgm:spPr/>
    </dgm:pt>
  </dgm:ptLst>
  <dgm:cxnLst>
    <dgm:cxn modelId="{AC64A819-B316-4844-9B35-65454AE9FE91}" srcId="{BA197E70-15E1-4C4D-AE6B-F11B782D9CCC}" destId="{96D8CC35-6503-4476-9CDA-04A184B1BFD4}" srcOrd="1" destOrd="0" parTransId="{C1B4177C-9192-4E9C-8ACF-5DA413426C64}" sibTransId="{F3102536-5AA8-49F6-858E-D083ABC50BF7}"/>
    <dgm:cxn modelId="{8645DA35-6C28-46CA-B3D8-F23034279DF1}" srcId="{BA197E70-15E1-4C4D-AE6B-F11B782D9CCC}" destId="{DB93BB0C-C1A4-4FD1-B2D3-DC5BBB7C102D}" srcOrd="2" destOrd="0" parTransId="{7FC02F11-FF9D-438D-A8E4-C366FB7D2518}" sibTransId="{55D7169B-B7B4-439D-8F74-AA6F2B544F6F}"/>
    <dgm:cxn modelId="{4076EC61-F60D-466E-901C-1D2D755F3C84}" type="presOf" srcId="{96D8CC35-6503-4476-9CDA-04A184B1BFD4}" destId="{61462550-EC10-48FF-A756-30041BC2D36F}" srcOrd="0" destOrd="0" presId="urn:microsoft.com/office/officeart/2018/2/layout/IconVerticalSolidList"/>
    <dgm:cxn modelId="{02509B84-A7B2-44C9-BD42-E983B17F1DC0}" type="presOf" srcId="{B6C5261D-21A8-4A8A-8DA5-44E9EB069A9D}" destId="{6410E16D-214A-42C3-900C-693448E4B2FD}" srcOrd="0" destOrd="0" presId="urn:microsoft.com/office/officeart/2018/2/layout/IconVerticalSolidList"/>
    <dgm:cxn modelId="{0FF62287-1AD1-45D2-9833-96C0C2DCD120}" srcId="{BA197E70-15E1-4C4D-AE6B-F11B782D9CCC}" destId="{9B4B4265-4ECD-4B4B-89AE-43068D093668}" srcOrd="0" destOrd="0" parTransId="{601D2BE5-6C9F-4B1B-95A1-18856A63F230}" sibTransId="{F3D760A6-7D2F-4709-8DBF-0D4E9820AE51}"/>
    <dgm:cxn modelId="{71AC2997-FF62-4A40-9762-9E0A5DFA993F}" srcId="{BA197E70-15E1-4C4D-AE6B-F11B782D9CCC}" destId="{B6C5261D-21A8-4A8A-8DA5-44E9EB069A9D}" srcOrd="3" destOrd="0" parTransId="{5932D41E-E5B3-4785-8E59-925742529A93}" sibTransId="{2ED4B98E-9921-4AD5-A819-125DEC09DC29}"/>
    <dgm:cxn modelId="{9A4B3CBE-9F00-4746-8D40-B82157D28294}" type="presOf" srcId="{DB93BB0C-C1A4-4FD1-B2D3-DC5BBB7C102D}" destId="{C93B2372-9730-46C2-AA63-0A497F10FCA7}" srcOrd="0" destOrd="0" presId="urn:microsoft.com/office/officeart/2018/2/layout/IconVerticalSolidList"/>
    <dgm:cxn modelId="{D28F0CDE-12E4-45C8-9252-E2C91C13DB4D}" type="presOf" srcId="{9B4B4265-4ECD-4B4B-89AE-43068D093668}" destId="{9BC715C7-D561-4650-A796-AA3A6C4757DC}" srcOrd="0" destOrd="0" presId="urn:microsoft.com/office/officeart/2018/2/layout/IconVerticalSolidList"/>
    <dgm:cxn modelId="{FE505AE1-04F4-4364-9757-7CF87626F24B}" type="presOf" srcId="{BA197E70-15E1-4C4D-AE6B-F11B782D9CCC}" destId="{914073D2-2B44-449E-A5DA-8FF258829C1B}" srcOrd="0" destOrd="0" presId="urn:microsoft.com/office/officeart/2018/2/layout/IconVerticalSolidList"/>
    <dgm:cxn modelId="{2035432F-F803-465C-8278-FBE36AF0505F}" type="presParOf" srcId="{914073D2-2B44-449E-A5DA-8FF258829C1B}" destId="{2F5CFA69-5B37-40C5-A930-6E36EE30CAF5}" srcOrd="0" destOrd="0" presId="urn:microsoft.com/office/officeart/2018/2/layout/IconVerticalSolidList"/>
    <dgm:cxn modelId="{757D62E0-9136-4729-B543-7DDA03E9F2D9}" type="presParOf" srcId="{2F5CFA69-5B37-40C5-A930-6E36EE30CAF5}" destId="{B8C86C9D-BD52-415A-B42B-6F624B4F537B}" srcOrd="0" destOrd="0" presId="urn:microsoft.com/office/officeart/2018/2/layout/IconVerticalSolidList"/>
    <dgm:cxn modelId="{89F789DA-1CFD-4143-BA9B-E4CB76417DE4}" type="presParOf" srcId="{2F5CFA69-5B37-40C5-A930-6E36EE30CAF5}" destId="{EED4B89E-2C1E-42B8-8E3E-94476AE28950}" srcOrd="1" destOrd="0" presId="urn:microsoft.com/office/officeart/2018/2/layout/IconVerticalSolidList"/>
    <dgm:cxn modelId="{E6A20FA6-C25F-4E08-8053-4F3360C787F2}" type="presParOf" srcId="{2F5CFA69-5B37-40C5-A930-6E36EE30CAF5}" destId="{2E1D218B-B1C8-462F-B0FF-30D24A813010}" srcOrd="2" destOrd="0" presId="urn:microsoft.com/office/officeart/2018/2/layout/IconVerticalSolidList"/>
    <dgm:cxn modelId="{2C3F2EDD-A373-4262-939C-5F41A6B9BD9E}" type="presParOf" srcId="{2F5CFA69-5B37-40C5-A930-6E36EE30CAF5}" destId="{9BC715C7-D561-4650-A796-AA3A6C4757DC}" srcOrd="3" destOrd="0" presId="urn:microsoft.com/office/officeart/2018/2/layout/IconVerticalSolidList"/>
    <dgm:cxn modelId="{D83B2EFE-2806-4162-899B-AFEECC87A862}" type="presParOf" srcId="{914073D2-2B44-449E-A5DA-8FF258829C1B}" destId="{3530E076-3948-4457-BE80-BEBE99F8F615}" srcOrd="1" destOrd="0" presId="urn:microsoft.com/office/officeart/2018/2/layout/IconVerticalSolidList"/>
    <dgm:cxn modelId="{1848A81E-5B9E-4ECE-85F7-F68975213DBB}" type="presParOf" srcId="{914073D2-2B44-449E-A5DA-8FF258829C1B}" destId="{44901F3D-C36F-4B37-A440-12DD87003665}" srcOrd="2" destOrd="0" presId="urn:microsoft.com/office/officeart/2018/2/layout/IconVerticalSolidList"/>
    <dgm:cxn modelId="{44AF0C00-CAFC-49D7-9E26-87A0BC312C76}" type="presParOf" srcId="{44901F3D-C36F-4B37-A440-12DD87003665}" destId="{9F1A0182-A762-4ABC-A0E2-A5A4235FC46E}" srcOrd="0" destOrd="0" presId="urn:microsoft.com/office/officeart/2018/2/layout/IconVerticalSolidList"/>
    <dgm:cxn modelId="{05FAE376-8FBE-4989-BAD3-BFEFB9D23595}" type="presParOf" srcId="{44901F3D-C36F-4B37-A440-12DD87003665}" destId="{A7015497-987F-4B38-861D-B003914C95B9}" srcOrd="1" destOrd="0" presId="urn:microsoft.com/office/officeart/2018/2/layout/IconVerticalSolidList"/>
    <dgm:cxn modelId="{94EBEACF-EE78-4AE5-8833-E86399E772DF}" type="presParOf" srcId="{44901F3D-C36F-4B37-A440-12DD87003665}" destId="{4C738BCA-580C-489F-A82F-AC21EDD6F05F}" srcOrd="2" destOrd="0" presId="urn:microsoft.com/office/officeart/2018/2/layout/IconVerticalSolidList"/>
    <dgm:cxn modelId="{0094A818-B176-40BA-9C16-EC67D03A165E}" type="presParOf" srcId="{44901F3D-C36F-4B37-A440-12DD87003665}" destId="{61462550-EC10-48FF-A756-30041BC2D36F}" srcOrd="3" destOrd="0" presId="urn:microsoft.com/office/officeart/2018/2/layout/IconVerticalSolidList"/>
    <dgm:cxn modelId="{32987405-7194-42BE-AFF6-E9B9E9A79109}" type="presParOf" srcId="{914073D2-2B44-449E-A5DA-8FF258829C1B}" destId="{B62BE7B6-758B-48DA-A85A-B814ED3B349D}" srcOrd="3" destOrd="0" presId="urn:microsoft.com/office/officeart/2018/2/layout/IconVerticalSolidList"/>
    <dgm:cxn modelId="{666B51EC-C983-4CD2-B2BC-D97D91691C00}" type="presParOf" srcId="{914073D2-2B44-449E-A5DA-8FF258829C1B}" destId="{49425DA3-9783-4B05-84C2-F790B7592A17}" srcOrd="4" destOrd="0" presId="urn:microsoft.com/office/officeart/2018/2/layout/IconVerticalSolidList"/>
    <dgm:cxn modelId="{82556D2D-853B-4ED0-954B-106E84CDC415}" type="presParOf" srcId="{49425DA3-9783-4B05-84C2-F790B7592A17}" destId="{1B0535E3-8772-41AE-8399-B885DE846FCA}" srcOrd="0" destOrd="0" presId="urn:microsoft.com/office/officeart/2018/2/layout/IconVerticalSolidList"/>
    <dgm:cxn modelId="{9772C14B-393B-4D91-8A94-3C9F0769B344}" type="presParOf" srcId="{49425DA3-9783-4B05-84C2-F790B7592A17}" destId="{E5635A63-31E4-4DE8-A2BF-8C26877F9550}" srcOrd="1" destOrd="0" presId="urn:microsoft.com/office/officeart/2018/2/layout/IconVerticalSolidList"/>
    <dgm:cxn modelId="{86BA6689-EEDC-407A-8150-373C56EE97FA}" type="presParOf" srcId="{49425DA3-9783-4B05-84C2-F790B7592A17}" destId="{C5F6E269-FA04-41D7-B900-3FBA8916F5DF}" srcOrd="2" destOrd="0" presId="urn:microsoft.com/office/officeart/2018/2/layout/IconVerticalSolidList"/>
    <dgm:cxn modelId="{B22C4303-8E46-449F-907B-559D6BAC18CF}" type="presParOf" srcId="{49425DA3-9783-4B05-84C2-F790B7592A17}" destId="{C93B2372-9730-46C2-AA63-0A497F10FCA7}" srcOrd="3" destOrd="0" presId="urn:microsoft.com/office/officeart/2018/2/layout/IconVerticalSolidList"/>
    <dgm:cxn modelId="{B3A9D01F-6078-48C8-B459-C38469C5E76B}" type="presParOf" srcId="{914073D2-2B44-449E-A5DA-8FF258829C1B}" destId="{E9A7646A-3D2C-4D1A-BF71-54D31972E1FE}" srcOrd="5" destOrd="0" presId="urn:microsoft.com/office/officeart/2018/2/layout/IconVerticalSolidList"/>
    <dgm:cxn modelId="{3EBD0FBC-C824-4D9C-B1E9-4FA3B2BD48E6}" type="presParOf" srcId="{914073D2-2B44-449E-A5DA-8FF258829C1B}" destId="{3E9F620F-7116-429A-868F-5C8A78110912}" srcOrd="6" destOrd="0" presId="urn:microsoft.com/office/officeart/2018/2/layout/IconVerticalSolidList"/>
    <dgm:cxn modelId="{5F02E6B3-4F7F-47BF-A57C-05873474C30E}" type="presParOf" srcId="{3E9F620F-7116-429A-868F-5C8A78110912}" destId="{B5C25271-42D5-4FD6-995A-A6844410B08F}" srcOrd="0" destOrd="0" presId="urn:microsoft.com/office/officeart/2018/2/layout/IconVerticalSolidList"/>
    <dgm:cxn modelId="{B1180D3B-9864-4C48-BB19-CFEF32B6CB58}" type="presParOf" srcId="{3E9F620F-7116-429A-868F-5C8A78110912}" destId="{EB3C25B6-96D9-450B-A048-CF6721F90C9C}" srcOrd="1" destOrd="0" presId="urn:microsoft.com/office/officeart/2018/2/layout/IconVerticalSolidList"/>
    <dgm:cxn modelId="{6C833BCE-E1B4-4C32-AABE-FD53954FE3EE}" type="presParOf" srcId="{3E9F620F-7116-429A-868F-5C8A78110912}" destId="{F53E4D67-3E82-4D7D-B417-60724E5EE59E}" srcOrd="2" destOrd="0" presId="urn:microsoft.com/office/officeart/2018/2/layout/IconVerticalSolidList"/>
    <dgm:cxn modelId="{B89FBDF8-5DDB-4E5E-B400-51254758EAF7}" type="presParOf" srcId="{3E9F620F-7116-429A-868F-5C8A78110912}" destId="{6410E16D-214A-42C3-900C-693448E4B2F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F2F2061-57E3-415F-B6A2-B8DDF144398E}" type="doc">
      <dgm:prSet loTypeId="urn:microsoft.com/office/officeart/2005/8/layout/vList2" loCatId="list" qsTypeId="urn:microsoft.com/office/officeart/2005/8/quickstyle/simple2" qsCatId="simple" csTypeId="urn:microsoft.com/office/officeart/2005/8/colors/colorful2" csCatId="colorful"/>
      <dgm:spPr/>
      <dgm:t>
        <a:bodyPr/>
        <a:lstStyle/>
        <a:p>
          <a:endParaRPr lang="en-US"/>
        </a:p>
      </dgm:t>
    </dgm:pt>
    <dgm:pt modelId="{FD81E99F-40D0-4F00-9E78-23A783792E58}">
      <dgm:prSet/>
      <dgm:spPr/>
      <dgm:t>
        <a:bodyPr/>
        <a:lstStyle/>
        <a:p>
          <a:r>
            <a:rPr lang="en-US" dirty="0"/>
            <a:t>To establish a schedule, be punctual, and keep all appointments. Students are expected to conform to agency working hours and holiday schedules. Scheduling should be based on client needs;</a:t>
          </a:r>
        </a:p>
      </dgm:t>
    </dgm:pt>
    <dgm:pt modelId="{1334D58D-C403-48F5-988E-65455301DFAB}" type="parTrans" cxnId="{239D9704-C8E5-4FA1-8A2F-C773CA7F8F00}">
      <dgm:prSet/>
      <dgm:spPr/>
      <dgm:t>
        <a:bodyPr/>
        <a:lstStyle/>
        <a:p>
          <a:endParaRPr lang="en-US"/>
        </a:p>
      </dgm:t>
    </dgm:pt>
    <dgm:pt modelId="{356ADB85-05F7-421B-80AD-7BAA5229BEE4}" type="sibTrans" cxnId="{239D9704-C8E5-4FA1-8A2F-C773CA7F8F00}">
      <dgm:prSet/>
      <dgm:spPr/>
      <dgm:t>
        <a:bodyPr/>
        <a:lstStyle/>
        <a:p>
          <a:endParaRPr lang="en-US"/>
        </a:p>
      </dgm:t>
    </dgm:pt>
    <dgm:pt modelId="{BD95A8AD-183A-4885-BE3B-F1F3B95A95A0}">
      <dgm:prSet/>
      <dgm:spPr/>
      <dgm:t>
        <a:bodyPr/>
        <a:lstStyle/>
        <a:p>
          <a:r>
            <a:rPr lang="en-US"/>
            <a:t>To keep confidential all information about clients served by the agency;</a:t>
          </a:r>
        </a:p>
      </dgm:t>
    </dgm:pt>
    <dgm:pt modelId="{EE61FB11-D798-49A7-8928-49A756B220EB}" type="parTrans" cxnId="{ACAD2470-3455-454F-A83E-0BA70A38BA9B}">
      <dgm:prSet/>
      <dgm:spPr/>
      <dgm:t>
        <a:bodyPr/>
        <a:lstStyle/>
        <a:p>
          <a:endParaRPr lang="en-US"/>
        </a:p>
      </dgm:t>
    </dgm:pt>
    <dgm:pt modelId="{156F0AF6-36B0-4985-96D5-3D42264ADB5B}" type="sibTrans" cxnId="{ACAD2470-3455-454F-A83E-0BA70A38BA9B}">
      <dgm:prSet/>
      <dgm:spPr/>
      <dgm:t>
        <a:bodyPr/>
        <a:lstStyle/>
        <a:p>
          <a:endParaRPr lang="en-US"/>
        </a:p>
      </dgm:t>
    </dgm:pt>
    <dgm:pt modelId="{666FBDBE-DE4E-4B4E-BD35-02C368669FD1}">
      <dgm:prSet/>
      <dgm:spPr/>
      <dgm:t>
        <a:bodyPr/>
        <a:lstStyle/>
        <a:p>
          <a:r>
            <a:rPr lang="en-US"/>
            <a:t>To understand and practice the </a:t>
          </a:r>
          <a:r>
            <a:rPr lang="en-US" i="1"/>
            <a:t>National Association of Social Workers (NASW) Code of Ethics;</a:t>
          </a:r>
          <a:endParaRPr lang="en-US"/>
        </a:p>
      </dgm:t>
    </dgm:pt>
    <dgm:pt modelId="{AA3F230C-7CE4-4327-84CF-361C57717785}" type="parTrans" cxnId="{2372AF74-9378-4FC2-959F-4342E8D72C22}">
      <dgm:prSet/>
      <dgm:spPr/>
      <dgm:t>
        <a:bodyPr/>
        <a:lstStyle/>
        <a:p>
          <a:endParaRPr lang="en-US"/>
        </a:p>
      </dgm:t>
    </dgm:pt>
    <dgm:pt modelId="{F00E0A5C-E755-498D-9F5D-F844579D7BCC}" type="sibTrans" cxnId="{2372AF74-9378-4FC2-959F-4342E8D72C22}">
      <dgm:prSet/>
      <dgm:spPr/>
      <dgm:t>
        <a:bodyPr/>
        <a:lstStyle/>
        <a:p>
          <a:endParaRPr lang="en-US"/>
        </a:p>
      </dgm:t>
    </dgm:pt>
    <dgm:pt modelId="{647EE66E-1098-AD4A-9FCA-1AEF491F9BA7}" type="pres">
      <dgm:prSet presAssocID="{CF2F2061-57E3-415F-B6A2-B8DDF144398E}" presName="linear" presStyleCnt="0">
        <dgm:presLayoutVars>
          <dgm:animLvl val="lvl"/>
          <dgm:resizeHandles val="exact"/>
        </dgm:presLayoutVars>
      </dgm:prSet>
      <dgm:spPr/>
    </dgm:pt>
    <dgm:pt modelId="{7CEF56ED-19F3-E945-BA99-E9DEDC86EA0D}" type="pres">
      <dgm:prSet presAssocID="{FD81E99F-40D0-4F00-9E78-23A783792E58}" presName="parentText" presStyleLbl="node1" presStyleIdx="0" presStyleCnt="3">
        <dgm:presLayoutVars>
          <dgm:chMax val="0"/>
          <dgm:bulletEnabled val="1"/>
        </dgm:presLayoutVars>
      </dgm:prSet>
      <dgm:spPr/>
    </dgm:pt>
    <dgm:pt modelId="{327479A9-EF5F-EA4B-B637-31D4E4961A35}" type="pres">
      <dgm:prSet presAssocID="{356ADB85-05F7-421B-80AD-7BAA5229BEE4}" presName="spacer" presStyleCnt="0"/>
      <dgm:spPr/>
    </dgm:pt>
    <dgm:pt modelId="{804B99DA-432C-6A4D-AAED-796C5C6FCD4B}" type="pres">
      <dgm:prSet presAssocID="{BD95A8AD-183A-4885-BE3B-F1F3B95A95A0}" presName="parentText" presStyleLbl="node1" presStyleIdx="1" presStyleCnt="3">
        <dgm:presLayoutVars>
          <dgm:chMax val="0"/>
          <dgm:bulletEnabled val="1"/>
        </dgm:presLayoutVars>
      </dgm:prSet>
      <dgm:spPr/>
    </dgm:pt>
    <dgm:pt modelId="{AEEACB1E-62A4-8F4B-828B-760A08B0A0C2}" type="pres">
      <dgm:prSet presAssocID="{156F0AF6-36B0-4985-96D5-3D42264ADB5B}" presName="spacer" presStyleCnt="0"/>
      <dgm:spPr/>
    </dgm:pt>
    <dgm:pt modelId="{71404C02-EA8A-044C-AB83-5D18803C6C55}" type="pres">
      <dgm:prSet presAssocID="{666FBDBE-DE4E-4B4E-BD35-02C368669FD1}" presName="parentText" presStyleLbl="node1" presStyleIdx="2" presStyleCnt="3">
        <dgm:presLayoutVars>
          <dgm:chMax val="0"/>
          <dgm:bulletEnabled val="1"/>
        </dgm:presLayoutVars>
      </dgm:prSet>
      <dgm:spPr/>
    </dgm:pt>
  </dgm:ptLst>
  <dgm:cxnLst>
    <dgm:cxn modelId="{239D9704-C8E5-4FA1-8A2F-C773CA7F8F00}" srcId="{CF2F2061-57E3-415F-B6A2-B8DDF144398E}" destId="{FD81E99F-40D0-4F00-9E78-23A783792E58}" srcOrd="0" destOrd="0" parTransId="{1334D58D-C403-48F5-988E-65455301DFAB}" sibTransId="{356ADB85-05F7-421B-80AD-7BAA5229BEE4}"/>
    <dgm:cxn modelId="{7FC39727-FACC-3042-A862-0689A01751D8}" type="presOf" srcId="{CF2F2061-57E3-415F-B6A2-B8DDF144398E}" destId="{647EE66E-1098-AD4A-9FCA-1AEF491F9BA7}" srcOrd="0" destOrd="0" presId="urn:microsoft.com/office/officeart/2005/8/layout/vList2"/>
    <dgm:cxn modelId="{EEDAD036-B92C-8A40-82C2-4E3611740F7E}" type="presOf" srcId="{666FBDBE-DE4E-4B4E-BD35-02C368669FD1}" destId="{71404C02-EA8A-044C-AB83-5D18803C6C55}" srcOrd="0" destOrd="0" presId="urn:microsoft.com/office/officeart/2005/8/layout/vList2"/>
    <dgm:cxn modelId="{ACAD2470-3455-454F-A83E-0BA70A38BA9B}" srcId="{CF2F2061-57E3-415F-B6A2-B8DDF144398E}" destId="{BD95A8AD-183A-4885-BE3B-F1F3B95A95A0}" srcOrd="1" destOrd="0" parTransId="{EE61FB11-D798-49A7-8928-49A756B220EB}" sibTransId="{156F0AF6-36B0-4985-96D5-3D42264ADB5B}"/>
    <dgm:cxn modelId="{2372AF74-9378-4FC2-959F-4342E8D72C22}" srcId="{CF2F2061-57E3-415F-B6A2-B8DDF144398E}" destId="{666FBDBE-DE4E-4B4E-BD35-02C368669FD1}" srcOrd="2" destOrd="0" parTransId="{AA3F230C-7CE4-4327-84CF-361C57717785}" sibTransId="{F00E0A5C-E755-498D-9F5D-F844579D7BCC}"/>
    <dgm:cxn modelId="{AFADFDA1-D4CB-B449-8624-A1EA9E655CC0}" type="presOf" srcId="{BD95A8AD-183A-4885-BE3B-F1F3B95A95A0}" destId="{804B99DA-432C-6A4D-AAED-796C5C6FCD4B}" srcOrd="0" destOrd="0" presId="urn:microsoft.com/office/officeart/2005/8/layout/vList2"/>
    <dgm:cxn modelId="{11168BBC-5257-7742-98F1-1AFBDF5DB269}" type="presOf" srcId="{FD81E99F-40D0-4F00-9E78-23A783792E58}" destId="{7CEF56ED-19F3-E945-BA99-E9DEDC86EA0D}" srcOrd="0" destOrd="0" presId="urn:microsoft.com/office/officeart/2005/8/layout/vList2"/>
    <dgm:cxn modelId="{0C86C4C8-D935-3D43-A188-9C18A566273A}" type="presParOf" srcId="{647EE66E-1098-AD4A-9FCA-1AEF491F9BA7}" destId="{7CEF56ED-19F3-E945-BA99-E9DEDC86EA0D}" srcOrd="0" destOrd="0" presId="urn:microsoft.com/office/officeart/2005/8/layout/vList2"/>
    <dgm:cxn modelId="{D54BAC5F-1967-C442-AF22-015B89C06F8B}" type="presParOf" srcId="{647EE66E-1098-AD4A-9FCA-1AEF491F9BA7}" destId="{327479A9-EF5F-EA4B-B637-31D4E4961A35}" srcOrd="1" destOrd="0" presId="urn:microsoft.com/office/officeart/2005/8/layout/vList2"/>
    <dgm:cxn modelId="{A23C455A-5713-E140-BB98-4CBAE22D0196}" type="presParOf" srcId="{647EE66E-1098-AD4A-9FCA-1AEF491F9BA7}" destId="{804B99DA-432C-6A4D-AAED-796C5C6FCD4B}" srcOrd="2" destOrd="0" presId="urn:microsoft.com/office/officeart/2005/8/layout/vList2"/>
    <dgm:cxn modelId="{EC910730-BCC5-624D-8222-C4F61A1F0A1A}" type="presParOf" srcId="{647EE66E-1098-AD4A-9FCA-1AEF491F9BA7}" destId="{AEEACB1E-62A4-8F4B-828B-760A08B0A0C2}" srcOrd="3" destOrd="0" presId="urn:microsoft.com/office/officeart/2005/8/layout/vList2"/>
    <dgm:cxn modelId="{87B140E9-2B13-2940-97C2-ABD4BBD586EA}" type="presParOf" srcId="{647EE66E-1098-AD4A-9FCA-1AEF491F9BA7}" destId="{71404C02-EA8A-044C-AB83-5D18803C6C5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CA2D46F-D5BA-4FBE-8B1F-9BFD4ABE4702}" type="doc">
      <dgm:prSet loTypeId="urn:microsoft.com/office/officeart/2005/8/layout/lProcess2" loCatId="list" qsTypeId="urn:microsoft.com/office/officeart/2005/8/quickstyle/simple1" qsCatId="simple" csTypeId="urn:microsoft.com/office/officeart/2005/8/colors/colorful5" csCatId="colorful" phldr="1"/>
      <dgm:spPr/>
      <dgm:t>
        <a:bodyPr/>
        <a:lstStyle/>
        <a:p>
          <a:endParaRPr lang="en-US"/>
        </a:p>
      </dgm:t>
    </dgm:pt>
    <dgm:pt modelId="{0911F3C3-DDE8-4EC1-8871-FC3E22CDBF28}">
      <dgm:prSet phldrT="[Text]"/>
      <dgm:spPr/>
      <dgm:t>
        <a:bodyPr/>
        <a:lstStyle/>
        <a:p>
          <a:r>
            <a:rPr lang="en-US" dirty="0"/>
            <a:t>Agency</a:t>
          </a:r>
        </a:p>
      </dgm:t>
    </dgm:pt>
    <dgm:pt modelId="{C62CAF87-47F1-4D20-B45B-4F1975D824C8}" type="parTrans" cxnId="{C18919A7-2FF3-4A9E-9416-66BFB11560CE}">
      <dgm:prSet/>
      <dgm:spPr/>
      <dgm:t>
        <a:bodyPr/>
        <a:lstStyle/>
        <a:p>
          <a:endParaRPr lang="en-US"/>
        </a:p>
      </dgm:t>
    </dgm:pt>
    <dgm:pt modelId="{E64AA967-CA1F-484E-8EF8-9858A1C71B28}" type="sibTrans" cxnId="{C18919A7-2FF3-4A9E-9416-66BFB11560CE}">
      <dgm:prSet/>
      <dgm:spPr/>
      <dgm:t>
        <a:bodyPr/>
        <a:lstStyle/>
        <a:p>
          <a:endParaRPr lang="en-US"/>
        </a:p>
      </dgm:t>
    </dgm:pt>
    <dgm:pt modelId="{DC2CB860-DA82-4848-943C-8AE4F38F4FB7}">
      <dgm:prSet phldrT="[Text]"/>
      <dgm:spPr/>
      <dgm:t>
        <a:bodyPr/>
        <a:lstStyle/>
        <a:p>
          <a:r>
            <a:rPr lang="en-US" dirty="0"/>
            <a:t>Intern Edu. Agreement</a:t>
          </a:r>
        </a:p>
      </dgm:t>
    </dgm:pt>
    <dgm:pt modelId="{DE7F18A9-6537-4EAE-9171-6334AE4176FB}" type="parTrans" cxnId="{B745AE86-1ED6-4952-9D15-76769BC3CD63}">
      <dgm:prSet/>
      <dgm:spPr/>
      <dgm:t>
        <a:bodyPr/>
        <a:lstStyle/>
        <a:p>
          <a:endParaRPr lang="en-US"/>
        </a:p>
      </dgm:t>
    </dgm:pt>
    <dgm:pt modelId="{626953F0-8972-494C-9BAB-B036A7C12720}" type="sibTrans" cxnId="{B745AE86-1ED6-4952-9D15-76769BC3CD63}">
      <dgm:prSet/>
      <dgm:spPr/>
      <dgm:t>
        <a:bodyPr/>
        <a:lstStyle/>
        <a:p>
          <a:endParaRPr lang="en-US"/>
        </a:p>
      </dgm:t>
    </dgm:pt>
    <dgm:pt modelId="{0D629508-06BB-458A-B82C-C2E7260ACF49}">
      <dgm:prSet phldrT="[Text]"/>
      <dgm:spPr/>
      <dgm:t>
        <a:bodyPr/>
        <a:lstStyle/>
        <a:p>
          <a:r>
            <a:rPr lang="en-US" dirty="0"/>
            <a:t>AFI/Task Instructor</a:t>
          </a:r>
        </a:p>
      </dgm:t>
    </dgm:pt>
    <dgm:pt modelId="{21996774-ECC8-4CE9-9F83-276C9FF3922E}" type="parTrans" cxnId="{FDC4ADF6-A319-4313-A5D1-E98335F28F49}">
      <dgm:prSet/>
      <dgm:spPr/>
      <dgm:t>
        <a:bodyPr/>
        <a:lstStyle/>
        <a:p>
          <a:endParaRPr lang="en-US"/>
        </a:p>
      </dgm:t>
    </dgm:pt>
    <dgm:pt modelId="{CB51D275-5AAD-4EE3-A473-F778152B0BB5}" type="sibTrans" cxnId="{FDC4ADF6-A319-4313-A5D1-E98335F28F49}">
      <dgm:prSet/>
      <dgm:spPr/>
      <dgm:t>
        <a:bodyPr/>
        <a:lstStyle/>
        <a:p>
          <a:endParaRPr lang="en-US"/>
        </a:p>
      </dgm:t>
    </dgm:pt>
    <dgm:pt modelId="{A75E9B85-CE9F-480F-BFFF-EA28B9294734}">
      <dgm:prSet phldrT="[Text]"/>
      <dgm:spPr/>
      <dgm:t>
        <a:bodyPr/>
        <a:lstStyle/>
        <a:p>
          <a:r>
            <a:rPr lang="en-US" dirty="0"/>
            <a:t>Mid-Point Assessment</a:t>
          </a:r>
        </a:p>
      </dgm:t>
    </dgm:pt>
    <dgm:pt modelId="{FBB1BDE8-EA11-47B9-AC78-0A30AA1C6AF4}" type="parTrans" cxnId="{7659CA68-0969-42D8-AFF8-2F60F72B88A1}">
      <dgm:prSet/>
      <dgm:spPr/>
      <dgm:t>
        <a:bodyPr/>
        <a:lstStyle/>
        <a:p>
          <a:endParaRPr lang="en-US"/>
        </a:p>
      </dgm:t>
    </dgm:pt>
    <dgm:pt modelId="{51992FCF-BD13-4A37-AFB0-93E5BFF622B5}" type="sibTrans" cxnId="{7659CA68-0969-42D8-AFF8-2F60F72B88A1}">
      <dgm:prSet/>
      <dgm:spPr/>
      <dgm:t>
        <a:bodyPr/>
        <a:lstStyle/>
        <a:p>
          <a:endParaRPr lang="en-US"/>
        </a:p>
      </dgm:t>
    </dgm:pt>
    <dgm:pt modelId="{844F3FDA-A2C7-4EDB-86D3-961388750A03}">
      <dgm:prSet phldrT="[Text]"/>
      <dgm:spPr/>
      <dgm:t>
        <a:bodyPr/>
        <a:lstStyle/>
        <a:p>
          <a:r>
            <a:rPr lang="en-US" dirty="0"/>
            <a:t>Exit Assessment</a:t>
          </a:r>
        </a:p>
      </dgm:t>
    </dgm:pt>
    <dgm:pt modelId="{DF857608-8DE0-4D02-AC52-B5946D87915B}" type="parTrans" cxnId="{555D56C4-0F49-484C-9C95-53673C196714}">
      <dgm:prSet/>
      <dgm:spPr/>
      <dgm:t>
        <a:bodyPr/>
        <a:lstStyle/>
        <a:p>
          <a:endParaRPr lang="en-US"/>
        </a:p>
      </dgm:t>
    </dgm:pt>
    <dgm:pt modelId="{5E966F2A-82B9-470E-93A5-C5787CC937EC}" type="sibTrans" cxnId="{555D56C4-0F49-484C-9C95-53673C196714}">
      <dgm:prSet/>
      <dgm:spPr/>
      <dgm:t>
        <a:bodyPr/>
        <a:lstStyle/>
        <a:p>
          <a:endParaRPr lang="en-US"/>
        </a:p>
      </dgm:t>
    </dgm:pt>
    <dgm:pt modelId="{DB0CA1F1-B2C9-4A99-9406-F94A1E98CF7B}">
      <dgm:prSet phldrT="[Text]"/>
      <dgm:spPr/>
      <dgm:t>
        <a:bodyPr/>
        <a:lstStyle/>
        <a:p>
          <a:r>
            <a:rPr lang="en-US" dirty="0"/>
            <a:t>Student</a:t>
          </a:r>
        </a:p>
      </dgm:t>
    </dgm:pt>
    <dgm:pt modelId="{4F75245E-7650-4B8D-84DF-4F3396DA89A7}" type="parTrans" cxnId="{9B585B7B-C964-4978-86C3-46040DD48D02}">
      <dgm:prSet/>
      <dgm:spPr/>
      <dgm:t>
        <a:bodyPr/>
        <a:lstStyle/>
        <a:p>
          <a:endParaRPr lang="en-US"/>
        </a:p>
      </dgm:t>
    </dgm:pt>
    <dgm:pt modelId="{AF9CF03D-D316-493B-86B8-1CA8781C9665}" type="sibTrans" cxnId="{9B585B7B-C964-4978-86C3-46040DD48D02}">
      <dgm:prSet/>
      <dgm:spPr/>
      <dgm:t>
        <a:bodyPr/>
        <a:lstStyle/>
        <a:p>
          <a:endParaRPr lang="en-US"/>
        </a:p>
      </dgm:t>
    </dgm:pt>
    <dgm:pt modelId="{8559A43C-0A57-4B43-99EC-D7D857BF4FE4}">
      <dgm:prSet phldrT="[Text]"/>
      <dgm:spPr/>
      <dgm:t>
        <a:bodyPr/>
        <a:lstStyle/>
        <a:p>
          <a:r>
            <a:rPr lang="en-US" dirty="0"/>
            <a:t>Hours</a:t>
          </a:r>
        </a:p>
      </dgm:t>
    </dgm:pt>
    <dgm:pt modelId="{9E769118-050E-410D-88B6-AC5308DE8AF5}" type="parTrans" cxnId="{C780674B-A146-4454-8972-AC5EA58587DA}">
      <dgm:prSet/>
      <dgm:spPr/>
      <dgm:t>
        <a:bodyPr/>
        <a:lstStyle/>
        <a:p>
          <a:endParaRPr lang="en-US"/>
        </a:p>
      </dgm:t>
    </dgm:pt>
    <dgm:pt modelId="{E1961201-509B-4507-9129-95E6913CE5D5}" type="sibTrans" cxnId="{C780674B-A146-4454-8972-AC5EA58587DA}">
      <dgm:prSet/>
      <dgm:spPr/>
      <dgm:t>
        <a:bodyPr/>
        <a:lstStyle/>
        <a:p>
          <a:endParaRPr lang="en-US"/>
        </a:p>
      </dgm:t>
    </dgm:pt>
    <dgm:pt modelId="{97DF7834-DB61-4281-86EE-E0DFD31DEAA7}">
      <dgm:prSet phldrT="[Text]"/>
      <dgm:spPr/>
      <dgm:t>
        <a:bodyPr/>
        <a:lstStyle/>
        <a:p>
          <a:r>
            <a:rPr lang="en-US" dirty="0"/>
            <a:t>Learning Agreement</a:t>
          </a:r>
        </a:p>
      </dgm:t>
    </dgm:pt>
    <dgm:pt modelId="{FBED8245-4999-4B24-8AC1-FC4D2C912802}" type="parTrans" cxnId="{761C011F-0E8F-4710-8166-E56FD1C8AA45}">
      <dgm:prSet/>
      <dgm:spPr/>
      <dgm:t>
        <a:bodyPr/>
        <a:lstStyle/>
        <a:p>
          <a:endParaRPr lang="en-US"/>
        </a:p>
      </dgm:t>
    </dgm:pt>
    <dgm:pt modelId="{CCDB478B-D99A-4BE9-9AF5-7E3F2BA67C4B}" type="sibTrans" cxnId="{761C011F-0E8F-4710-8166-E56FD1C8AA45}">
      <dgm:prSet/>
      <dgm:spPr/>
      <dgm:t>
        <a:bodyPr/>
        <a:lstStyle/>
        <a:p>
          <a:endParaRPr lang="en-US"/>
        </a:p>
      </dgm:t>
    </dgm:pt>
    <dgm:pt modelId="{DA77401E-F327-4275-9B1B-68A0D8F4F555}" type="pres">
      <dgm:prSet presAssocID="{BCA2D46F-D5BA-4FBE-8B1F-9BFD4ABE4702}" presName="theList" presStyleCnt="0">
        <dgm:presLayoutVars>
          <dgm:dir/>
          <dgm:animLvl val="lvl"/>
          <dgm:resizeHandles val="exact"/>
        </dgm:presLayoutVars>
      </dgm:prSet>
      <dgm:spPr/>
    </dgm:pt>
    <dgm:pt modelId="{E218DE14-4C6A-43C8-9FBA-04F9D6701218}" type="pres">
      <dgm:prSet presAssocID="{0911F3C3-DDE8-4EC1-8871-FC3E22CDBF28}" presName="compNode" presStyleCnt="0"/>
      <dgm:spPr/>
    </dgm:pt>
    <dgm:pt modelId="{F336EFDC-2112-4901-8AE9-2C64E03DBD3B}" type="pres">
      <dgm:prSet presAssocID="{0911F3C3-DDE8-4EC1-8871-FC3E22CDBF28}" presName="aNode" presStyleLbl="bgShp" presStyleIdx="0" presStyleCnt="3"/>
      <dgm:spPr/>
    </dgm:pt>
    <dgm:pt modelId="{16121287-79A9-4D3C-85A4-03EAD3E06C92}" type="pres">
      <dgm:prSet presAssocID="{0911F3C3-DDE8-4EC1-8871-FC3E22CDBF28}" presName="textNode" presStyleLbl="bgShp" presStyleIdx="0" presStyleCnt="3"/>
      <dgm:spPr/>
    </dgm:pt>
    <dgm:pt modelId="{66B46B73-1E98-4090-843A-6FE089F76E1C}" type="pres">
      <dgm:prSet presAssocID="{0911F3C3-DDE8-4EC1-8871-FC3E22CDBF28}" presName="compChildNode" presStyleCnt="0"/>
      <dgm:spPr/>
    </dgm:pt>
    <dgm:pt modelId="{CA1D01F2-4435-409E-8BBB-A6094789FAF2}" type="pres">
      <dgm:prSet presAssocID="{0911F3C3-DDE8-4EC1-8871-FC3E22CDBF28}" presName="theInnerList" presStyleCnt="0"/>
      <dgm:spPr/>
    </dgm:pt>
    <dgm:pt modelId="{C37055F1-40CD-4FEB-B711-AC3A864A50FF}" type="pres">
      <dgm:prSet presAssocID="{DC2CB860-DA82-4848-943C-8AE4F38F4FB7}" presName="childNode" presStyleLbl="node1" presStyleIdx="0" presStyleCnt="5">
        <dgm:presLayoutVars>
          <dgm:bulletEnabled val="1"/>
        </dgm:presLayoutVars>
      </dgm:prSet>
      <dgm:spPr/>
    </dgm:pt>
    <dgm:pt modelId="{C50C8D01-ED96-4D71-9D0A-3EE320FE58AA}" type="pres">
      <dgm:prSet presAssocID="{0911F3C3-DDE8-4EC1-8871-FC3E22CDBF28}" presName="aSpace" presStyleCnt="0"/>
      <dgm:spPr/>
    </dgm:pt>
    <dgm:pt modelId="{E5BF4BDD-41D7-4EC0-AB4E-7C48C2854DE2}" type="pres">
      <dgm:prSet presAssocID="{0D629508-06BB-458A-B82C-C2E7260ACF49}" presName="compNode" presStyleCnt="0"/>
      <dgm:spPr/>
    </dgm:pt>
    <dgm:pt modelId="{486E2B22-BB62-4550-B6C8-BFB85A1C4AA4}" type="pres">
      <dgm:prSet presAssocID="{0D629508-06BB-458A-B82C-C2E7260ACF49}" presName="aNode" presStyleLbl="bgShp" presStyleIdx="1" presStyleCnt="3"/>
      <dgm:spPr/>
    </dgm:pt>
    <dgm:pt modelId="{83B3300F-D408-49CF-A283-44E96F268BFE}" type="pres">
      <dgm:prSet presAssocID="{0D629508-06BB-458A-B82C-C2E7260ACF49}" presName="textNode" presStyleLbl="bgShp" presStyleIdx="1" presStyleCnt="3"/>
      <dgm:spPr/>
    </dgm:pt>
    <dgm:pt modelId="{640EB3E7-D9BF-4FD0-95DA-C083F9D7D2E0}" type="pres">
      <dgm:prSet presAssocID="{0D629508-06BB-458A-B82C-C2E7260ACF49}" presName="compChildNode" presStyleCnt="0"/>
      <dgm:spPr/>
    </dgm:pt>
    <dgm:pt modelId="{FEE17E16-40D5-4DE0-BAE5-FEFBE38DC376}" type="pres">
      <dgm:prSet presAssocID="{0D629508-06BB-458A-B82C-C2E7260ACF49}" presName="theInnerList" presStyleCnt="0"/>
      <dgm:spPr/>
    </dgm:pt>
    <dgm:pt modelId="{A16EF864-0823-405B-88AC-67C334D2F1B8}" type="pres">
      <dgm:prSet presAssocID="{A75E9B85-CE9F-480F-BFFF-EA28B9294734}" presName="childNode" presStyleLbl="node1" presStyleIdx="1" presStyleCnt="5">
        <dgm:presLayoutVars>
          <dgm:bulletEnabled val="1"/>
        </dgm:presLayoutVars>
      </dgm:prSet>
      <dgm:spPr/>
    </dgm:pt>
    <dgm:pt modelId="{23F3630C-5719-4B2D-823C-7201793AFA54}" type="pres">
      <dgm:prSet presAssocID="{A75E9B85-CE9F-480F-BFFF-EA28B9294734}" presName="aSpace2" presStyleCnt="0"/>
      <dgm:spPr/>
    </dgm:pt>
    <dgm:pt modelId="{ADB5A78C-1E7C-4E2B-8922-1C6E6668C70C}" type="pres">
      <dgm:prSet presAssocID="{844F3FDA-A2C7-4EDB-86D3-961388750A03}" presName="childNode" presStyleLbl="node1" presStyleIdx="2" presStyleCnt="5">
        <dgm:presLayoutVars>
          <dgm:bulletEnabled val="1"/>
        </dgm:presLayoutVars>
      </dgm:prSet>
      <dgm:spPr/>
    </dgm:pt>
    <dgm:pt modelId="{BAF61B41-5FF0-415B-8C8F-76089782E254}" type="pres">
      <dgm:prSet presAssocID="{0D629508-06BB-458A-B82C-C2E7260ACF49}" presName="aSpace" presStyleCnt="0"/>
      <dgm:spPr/>
    </dgm:pt>
    <dgm:pt modelId="{77878D68-6D76-4C86-823C-99C4C100BE1F}" type="pres">
      <dgm:prSet presAssocID="{DB0CA1F1-B2C9-4A99-9406-F94A1E98CF7B}" presName="compNode" presStyleCnt="0"/>
      <dgm:spPr/>
    </dgm:pt>
    <dgm:pt modelId="{5A164143-669F-4755-8CE7-92F2D9BD997F}" type="pres">
      <dgm:prSet presAssocID="{DB0CA1F1-B2C9-4A99-9406-F94A1E98CF7B}" presName="aNode" presStyleLbl="bgShp" presStyleIdx="2" presStyleCnt="3"/>
      <dgm:spPr/>
    </dgm:pt>
    <dgm:pt modelId="{E06F6158-E06E-4D2E-BCFC-CAC8773099C4}" type="pres">
      <dgm:prSet presAssocID="{DB0CA1F1-B2C9-4A99-9406-F94A1E98CF7B}" presName="textNode" presStyleLbl="bgShp" presStyleIdx="2" presStyleCnt="3"/>
      <dgm:spPr/>
    </dgm:pt>
    <dgm:pt modelId="{B35EA471-5FD9-4D1C-B299-17B6EB7FC7D9}" type="pres">
      <dgm:prSet presAssocID="{DB0CA1F1-B2C9-4A99-9406-F94A1E98CF7B}" presName="compChildNode" presStyleCnt="0"/>
      <dgm:spPr/>
    </dgm:pt>
    <dgm:pt modelId="{11EE494C-9446-4120-844A-5EFFE68FAA97}" type="pres">
      <dgm:prSet presAssocID="{DB0CA1F1-B2C9-4A99-9406-F94A1E98CF7B}" presName="theInnerList" presStyleCnt="0"/>
      <dgm:spPr/>
    </dgm:pt>
    <dgm:pt modelId="{CA1B375E-0382-4B83-8270-085F7CB9C6AA}" type="pres">
      <dgm:prSet presAssocID="{8559A43C-0A57-4B43-99EC-D7D857BF4FE4}" presName="childNode" presStyleLbl="node1" presStyleIdx="3" presStyleCnt="5">
        <dgm:presLayoutVars>
          <dgm:bulletEnabled val="1"/>
        </dgm:presLayoutVars>
      </dgm:prSet>
      <dgm:spPr/>
    </dgm:pt>
    <dgm:pt modelId="{E58937F8-7F3C-4BA2-857D-D29507615AC3}" type="pres">
      <dgm:prSet presAssocID="{8559A43C-0A57-4B43-99EC-D7D857BF4FE4}" presName="aSpace2" presStyleCnt="0"/>
      <dgm:spPr/>
    </dgm:pt>
    <dgm:pt modelId="{FE8C6011-2F67-4683-A6B4-E39B1D42203F}" type="pres">
      <dgm:prSet presAssocID="{97DF7834-DB61-4281-86EE-E0DFD31DEAA7}" presName="childNode" presStyleLbl="node1" presStyleIdx="4" presStyleCnt="5">
        <dgm:presLayoutVars>
          <dgm:bulletEnabled val="1"/>
        </dgm:presLayoutVars>
      </dgm:prSet>
      <dgm:spPr/>
    </dgm:pt>
  </dgm:ptLst>
  <dgm:cxnLst>
    <dgm:cxn modelId="{761C011F-0E8F-4710-8166-E56FD1C8AA45}" srcId="{DB0CA1F1-B2C9-4A99-9406-F94A1E98CF7B}" destId="{97DF7834-DB61-4281-86EE-E0DFD31DEAA7}" srcOrd="1" destOrd="0" parTransId="{FBED8245-4999-4B24-8AC1-FC4D2C912802}" sibTransId="{CCDB478B-D99A-4BE9-9AF5-7E3F2BA67C4B}"/>
    <dgm:cxn modelId="{B7EF1224-E5B3-4779-9428-E29455EFEA24}" type="presOf" srcId="{844F3FDA-A2C7-4EDB-86D3-961388750A03}" destId="{ADB5A78C-1E7C-4E2B-8922-1C6E6668C70C}" srcOrd="0" destOrd="0" presId="urn:microsoft.com/office/officeart/2005/8/layout/lProcess2"/>
    <dgm:cxn modelId="{9FA72C3B-8DC8-4475-9D33-F85082192139}" type="presOf" srcId="{A75E9B85-CE9F-480F-BFFF-EA28B9294734}" destId="{A16EF864-0823-405B-88AC-67C334D2F1B8}" srcOrd="0" destOrd="0" presId="urn:microsoft.com/office/officeart/2005/8/layout/lProcess2"/>
    <dgm:cxn modelId="{DE38E447-E890-41F3-AE72-A9F441AFA856}" type="presOf" srcId="{0D629508-06BB-458A-B82C-C2E7260ACF49}" destId="{486E2B22-BB62-4550-B6C8-BFB85A1C4AA4}" srcOrd="0" destOrd="0" presId="urn:microsoft.com/office/officeart/2005/8/layout/lProcess2"/>
    <dgm:cxn modelId="{7659CA68-0969-42D8-AFF8-2F60F72B88A1}" srcId="{0D629508-06BB-458A-B82C-C2E7260ACF49}" destId="{A75E9B85-CE9F-480F-BFFF-EA28B9294734}" srcOrd="0" destOrd="0" parTransId="{FBB1BDE8-EA11-47B9-AC78-0A30AA1C6AF4}" sibTransId="{51992FCF-BD13-4A37-AFB0-93E5BFF622B5}"/>
    <dgm:cxn modelId="{C780674B-A146-4454-8972-AC5EA58587DA}" srcId="{DB0CA1F1-B2C9-4A99-9406-F94A1E98CF7B}" destId="{8559A43C-0A57-4B43-99EC-D7D857BF4FE4}" srcOrd="0" destOrd="0" parTransId="{9E769118-050E-410D-88B6-AC5308DE8AF5}" sibTransId="{E1961201-509B-4507-9129-95E6913CE5D5}"/>
    <dgm:cxn modelId="{54651371-E836-4F55-B3D2-ED0713B7458E}" type="presOf" srcId="{97DF7834-DB61-4281-86EE-E0DFD31DEAA7}" destId="{FE8C6011-2F67-4683-A6B4-E39B1D42203F}" srcOrd="0" destOrd="0" presId="urn:microsoft.com/office/officeart/2005/8/layout/lProcess2"/>
    <dgm:cxn modelId="{5DCB5E51-A652-4DF1-88D7-2429D7B287A4}" type="presOf" srcId="{0911F3C3-DDE8-4EC1-8871-FC3E22CDBF28}" destId="{F336EFDC-2112-4901-8AE9-2C64E03DBD3B}" srcOrd="0" destOrd="0" presId="urn:microsoft.com/office/officeart/2005/8/layout/lProcess2"/>
    <dgm:cxn modelId="{22474154-178B-47EC-AD29-7E0AF86291A8}" type="presOf" srcId="{DB0CA1F1-B2C9-4A99-9406-F94A1E98CF7B}" destId="{E06F6158-E06E-4D2E-BCFC-CAC8773099C4}" srcOrd="1" destOrd="0" presId="urn:microsoft.com/office/officeart/2005/8/layout/lProcess2"/>
    <dgm:cxn modelId="{9B585B7B-C964-4978-86C3-46040DD48D02}" srcId="{BCA2D46F-D5BA-4FBE-8B1F-9BFD4ABE4702}" destId="{DB0CA1F1-B2C9-4A99-9406-F94A1E98CF7B}" srcOrd="2" destOrd="0" parTransId="{4F75245E-7650-4B8D-84DF-4F3396DA89A7}" sibTransId="{AF9CF03D-D316-493B-86B8-1CA8781C9665}"/>
    <dgm:cxn modelId="{8268A37F-14F8-471D-B925-36C2392B22EB}" type="presOf" srcId="{8559A43C-0A57-4B43-99EC-D7D857BF4FE4}" destId="{CA1B375E-0382-4B83-8270-085F7CB9C6AA}" srcOrd="0" destOrd="0" presId="urn:microsoft.com/office/officeart/2005/8/layout/lProcess2"/>
    <dgm:cxn modelId="{A60A3385-B40A-4668-B089-EFC2111AE608}" type="presOf" srcId="{DB0CA1F1-B2C9-4A99-9406-F94A1E98CF7B}" destId="{5A164143-669F-4755-8CE7-92F2D9BD997F}" srcOrd="0" destOrd="0" presId="urn:microsoft.com/office/officeart/2005/8/layout/lProcess2"/>
    <dgm:cxn modelId="{0B4D4685-3398-450C-A513-6FA996C147CD}" type="presOf" srcId="{0D629508-06BB-458A-B82C-C2E7260ACF49}" destId="{83B3300F-D408-49CF-A283-44E96F268BFE}" srcOrd="1" destOrd="0" presId="urn:microsoft.com/office/officeart/2005/8/layout/lProcess2"/>
    <dgm:cxn modelId="{B745AE86-1ED6-4952-9D15-76769BC3CD63}" srcId="{0911F3C3-DDE8-4EC1-8871-FC3E22CDBF28}" destId="{DC2CB860-DA82-4848-943C-8AE4F38F4FB7}" srcOrd="0" destOrd="0" parTransId="{DE7F18A9-6537-4EAE-9171-6334AE4176FB}" sibTransId="{626953F0-8972-494C-9BAB-B036A7C12720}"/>
    <dgm:cxn modelId="{33ED0C96-DB02-43C5-A55E-683CF91AF8B6}" type="presOf" srcId="{DC2CB860-DA82-4848-943C-8AE4F38F4FB7}" destId="{C37055F1-40CD-4FEB-B711-AC3A864A50FF}" srcOrd="0" destOrd="0" presId="urn:microsoft.com/office/officeart/2005/8/layout/lProcess2"/>
    <dgm:cxn modelId="{C18919A7-2FF3-4A9E-9416-66BFB11560CE}" srcId="{BCA2D46F-D5BA-4FBE-8B1F-9BFD4ABE4702}" destId="{0911F3C3-DDE8-4EC1-8871-FC3E22CDBF28}" srcOrd="0" destOrd="0" parTransId="{C62CAF87-47F1-4D20-B45B-4F1975D824C8}" sibTransId="{E64AA967-CA1F-484E-8EF8-9858A1C71B28}"/>
    <dgm:cxn modelId="{0934EDB4-5CA9-45A1-B08C-0AD3BB84B868}" type="presOf" srcId="{BCA2D46F-D5BA-4FBE-8B1F-9BFD4ABE4702}" destId="{DA77401E-F327-4275-9B1B-68A0D8F4F555}" srcOrd="0" destOrd="0" presId="urn:microsoft.com/office/officeart/2005/8/layout/lProcess2"/>
    <dgm:cxn modelId="{BA23A9BB-63DE-4E06-9416-9F26C5877E8B}" type="presOf" srcId="{0911F3C3-DDE8-4EC1-8871-FC3E22CDBF28}" destId="{16121287-79A9-4D3C-85A4-03EAD3E06C92}" srcOrd="1" destOrd="0" presId="urn:microsoft.com/office/officeart/2005/8/layout/lProcess2"/>
    <dgm:cxn modelId="{555D56C4-0F49-484C-9C95-53673C196714}" srcId="{0D629508-06BB-458A-B82C-C2E7260ACF49}" destId="{844F3FDA-A2C7-4EDB-86D3-961388750A03}" srcOrd="1" destOrd="0" parTransId="{DF857608-8DE0-4D02-AC52-B5946D87915B}" sibTransId="{5E966F2A-82B9-470E-93A5-C5787CC937EC}"/>
    <dgm:cxn modelId="{FDC4ADF6-A319-4313-A5D1-E98335F28F49}" srcId="{BCA2D46F-D5BA-4FBE-8B1F-9BFD4ABE4702}" destId="{0D629508-06BB-458A-B82C-C2E7260ACF49}" srcOrd="1" destOrd="0" parTransId="{21996774-ECC8-4CE9-9F83-276C9FF3922E}" sibTransId="{CB51D275-5AAD-4EE3-A473-F778152B0BB5}"/>
    <dgm:cxn modelId="{D63C7FD6-6085-4EEE-8A5B-8655E53B0648}" type="presParOf" srcId="{DA77401E-F327-4275-9B1B-68A0D8F4F555}" destId="{E218DE14-4C6A-43C8-9FBA-04F9D6701218}" srcOrd="0" destOrd="0" presId="urn:microsoft.com/office/officeart/2005/8/layout/lProcess2"/>
    <dgm:cxn modelId="{B2A6076D-2B70-41EB-AE92-D11478FEA7BC}" type="presParOf" srcId="{E218DE14-4C6A-43C8-9FBA-04F9D6701218}" destId="{F336EFDC-2112-4901-8AE9-2C64E03DBD3B}" srcOrd="0" destOrd="0" presId="urn:microsoft.com/office/officeart/2005/8/layout/lProcess2"/>
    <dgm:cxn modelId="{E5CB4932-4E63-407A-9990-F4C433DC44A2}" type="presParOf" srcId="{E218DE14-4C6A-43C8-9FBA-04F9D6701218}" destId="{16121287-79A9-4D3C-85A4-03EAD3E06C92}" srcOrd="1" destOrd="0" presId="urn:microsoft.com/office/officeart/2005/8/layout/lProcess2"/>
    <dgm:cxn modelId="{ECCFBC6C-57CA-483D-B54E-20FA71342DB9}" type="presParOf" srcId="{E218DE14-4C6A-43C8-9FBA-04F9D6701218}" destId="{66B46B73-1E98-4090-843A-6FE089F76E1C}" srcOrd="2" destOrd="0" presId="urn:microsoft.com/office/officeart/2005/8/layout/lProcess2"/>
    <dgm:cxn modelId="{52D3596F-10F8-432C-A264-02B144A331CD}" type="presParOf" srcId="{66B46B73-1E98-4090-843A-6FE089F76E1C}" destId="{CA1D01F2-4435-409E-8BBB-A6094789FAF2}" srcOrd="0" destOrd="0" presId="urn:microsoft.com/office/officeart/2005/8/layout/lProcess2"/>
    <dgm:cxn modelId="{5D0174FC-F85E-4B8A-BB92-8DB5291D57A5}" type="presParOf" srcId="{CA1D01F2-4435-409E-8BBB-A6094789FAF2}" destId="{C37055F1-40CD-4FEB-B711-AC3A864A50FF}" srcOrd="0" destOrd="0" presId="urn:microsoft.com/office/officeart/2005/8/layout/lProcess2"/>
    <dgm:cxn modelId="{DC09DA1C-3D4B-4C39-93F6-076F3B758584}" type="presParOf" srcId="{DA77401E-F327-4275-9B1B-68A0D8F4F555}" destId="{C50C8D01-ED96-4D71-9D0A-3EE320FE58AA}" srcOrd="1" destOrd="0" presId="urn:microsoft.com/office/officeart/2005/8/layout/lProcess2"/>
    <dgm:cxn modelId="{FFD33FC0-DE9B-4E67-8EFA-29FEC6C4E998}" type="presParOf" srcId="{DA77401E-F327-4275-9B1B-68A0D8F4F555}" destId="{E5BF4BDD-41D7-4EC0-AB4E-7C48C2854DE2}" srcOrd="2" destOrd="0" presId="urn:microsoft.com/office/officeart/2005/8/layout/lProcess2"/>
    <dgm:cxn modelId="{AF2A5655-FE13-435C-9E68-775ECE9FA517}" type="presParOf" srcId="{E5BF4BDD-41D7-4EC0-AB4E-7C48C2854DE2}" destId="{486E2B22-BB62-4550-B6C8-BFB85A1C4AA4}" srcOrd="0" destOrd="0" presId="urn:microsoft.com/office/officeart/2005/8/layout/lProcess2"/>
    <dgm:cxn modelId="{8E8135BE-54D7-4052-A12C-14C62789372A}" type="presParOf" srcId="{E5BF4BDD-41D7-4EC0-AB4E-7C48C2854DE2}" destId="{83B3300F-D408-49CF-A283-44E96F268BFE}" srcOrd="1" destOrd="0" presId="urn:microsoft.com/office/officeart/2005/8/layout/lProcess2"/>
    <dgm:cxn modelId="{F4106280-8778-4855-8175-E1CD377A84A0}" type="presParOf" srcId="{E5BF4BDD-41D7-4EC0-AB4E-7C48C2854DE2}" destId="{640EB3E7-D9BF-4FD0-95DA-C083F9D7D2E0}" srcOrd="2" destOrd="0" presId="urn:microsoft.com/office/officeart/2005/8/layout/lProcess2"/>
    <dgm:cxn modelId="{A39A3EE0-59C1-4916-9C44-9EE80E21193B}" type="presParOf" srcId="{640EB3E7-D9BF-4FD0-95DA-C083F9D7D2E0}" destId="{FEE17E16-40D5-4DE0-BAE5-FEFBE38DC376}" srcOrd="0" destOrd="0" presId="urn:microsoft.com/office/officeart/2005/8/layout/lProcess2"/>
    <dgm:cxn modelId="{B10A68A0-1A22-4400-8A17-8A3029AEFD4A}" type="presParOf" srcId="{FEE17E16-40D5-4DE0-BAE5-FEFBE38DC376}" destId="{A16EF864-0823-405B-88AC-67C334D2F1B8}" srcOrd="0" destOrd="0" presId="urn:microsoft.com/office/officeart/2005/8/layout/lProcess2"/>
    <dgm:cxn modelId="{BD695AAC-B9BB-42CD-9614-26F24A1D93BD}" type="presParOf" srcId="{FEE17E16-40D5-4DE0-BAE5-FEFBE38DC376}" destId="{23F3630C-5719-4B2D-823C-7201793AFA54}" srcOrd="1" destOrd="0" presId="urn:microsoft.com/office/officeart/2005/8/layout/lProcess2"/>
    <dgm:cxn modelId="{724565D1-A006-4244-99DF-60B22D74253F}" type="presParOf" srcId="{FEE17E16-40D5-4DE0-BAE5-FEFBE38DC376}" destId="{ADB5A78C-1E7C-4E2B-8922-1C6E6668C70C}" srcOrd="2" destOrd="0" presId="urn:microsoft.com/office/officeart/2005/8/layout/lProcess2"/>
    <dgm:cxn modelId="{EAE2F10C-2C26-4070-8ED1-090113867C82}" type="presParOf" srcId="{DA77401E-F327-4275-9B1B-68A0D8F4F555}" destId="{BAF61B41-5FF0-415B-8C8F-76089782E254}" srcOrd="3" destOrd="0" presId="urn:microsoft.com/office/officeart/2005/8/layout/lProcess2"/>
    <dgm:cxn modelId="{AC61C4AC-DBB7-4236-B9E9-C1BB50F6DD91}" type="presParOf" srcId="{DA77401E-F327-4275-9B1B-68A0D8F4F555}" destId="{77878D68-6D76-4C86-823C-99C4C100BE1F}" srcOrd="4" destOrd="0" presId="urn:microsoft.com/office/officeart/2005/8/layout/lProcess2"/>
    <dgm:cxn modelId="{A74B9ADC-E4AE-44CC-BF4E-13DE32735B8C}" type="presParOf" srcId="{77878D68-6D76-4C86-823C-99C4C100BE1F}" destId="{5A164143-669F-4755-8CE7-92F2D9BD997F}" srcOrd="0" destOrd="0" presId="urn:microsoft.com/office/officeart/2005/8/layout/lProcess2"/>
    <dgm:cxn modelId="{27BB0CED-164E-4A7F-BBB5-471B3B8374DF}" type="presParOf" srcId="{77878D68-6D76-4C86-823C-99C4C100BE1F}" destId="{E06F6158-E06E-4D2E-BCFC-CAC8773099C4}" srcOrd="1" destOrd="0" presId="urn:microsoft.com/office/officeart/2005/8/layout/lProcess2"/>
    <dgm:cxn modelId="{185CB620-B184-4569-86D4-FE12B441F2C6}" type="presParOf" srcId="{77878D68-6D76-4C86-823C-99C4C100BE1F}" destId="{B35EA471-5FD9-4D1C-B299-17B6EB7FC7D9}" srcOrd="2" destOrd="0" presId="urn:microsoft.com/office/officeart/2005/8/layout/lProcess2"/>
    <dgm:cxn modelId="{B079C107-7694-4E73-85AE-5393CD9F19ED}" type="presParOf" srcId="{B35EA471-5FD9-4D1C-B299-17B6EB7FC7D9}" destId="{11EE494C-9446-4120-844A-5EFFE68FAA97}" srcOrd="0" destOrd="0" presId="urn:microsoft.com/office/officeart/2005/8/layout/lProcess2"/>
    <dgm:cxn modelId="{5FB33539-0E85-46F3-BDF9-C0E29D4C1250}" type="presParOf" srcId="{11EE494C-9446-4120-844A-5EFFE68FAA97}" destId="{CA1B375E-0382-4B83-8270-085F7CB9C6AA}" srcOrd="0" destOrd="0" presId="urn:microsoft.com/office/officeart/2005/8/layout/lProcess2"/>
    <dgm:cxn modelId="{11614152-4165-4256-B38B-7AA472D87C25}" type="presParOf" srcId="{11EE494C-9446-4120-844A-5EFFE68FAA97}" destId="{E58937F8-7F3C-4BA2-857D-D29507615AC3}" srcOrd="1" destOrd="0" presId="urn:microsoft.com/office/officeart/2005/8/layout/lProcess2"/>
    <dgm:cxn modelId="{699E6D6B-BB8D-47CA-8F20-BA72D30CE242}" type="presParOf" srcId="{11EE494C-9446-4120-844A-5EFFE68FAA97}" destId="{FE8C6011-2F67-4683-A6B4-E39B1D42203F}"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B286AA9-26FF-4786-848F-191E7D89A769}" type="doc">
      <dgm:prSet loTypeId="urn:microsoft.com/office/officeart/2016/7/layout/VerticalSolidActionList" loCatId="List" qsTypeId="urn:microsoft.com/office/officeart/2005/8/quickstyle/simple4" qsCatId="simple" csTypeId="urn:microsoft.com/office/officeart/2005/8/colors/accent1_2" csCatId="accent1" phldr="1"/>
      <dgm:spPr/>
      <dgm:t>
        <a:bodyPr/>
        <a:lstStyle/>
        <a:p>
          <a:endParaRPr lang="en-US"/>
        </a:p>
      </dgm:t>
    </dgm:pt>
    <dgm:pt modelId="{7DC8ED2B-0EA0-458C-A5E3-F7EC374B0559}">
      <dgm:prSet custT="1"/>
      <dgm:spPr/>
      <dgm:t>
        <a:bodyPr/>
        <a:lstStyle/>
        <a:p>
          <a:r>
            <a:rPr lang="en-US" sz="2800" dirty="0"/>
            <a:t>Apply</a:t>
          </a:r>
          <a:endParaRPr lang="en-US" sz="1600" dirty="0"/>
        </a:p>
      </dgm:t>
    </dgm:pt>
    <dgm:pt modelId="{686B0BCB-463B-4C8C-A44A-4A1D9EC9845E}" type="parTrans" cxnId="{816C0203-1B1E-4C0E-9908-EF107F0F1847}">
      <dgm:prSet/>
      <dgm:spPr/>
      <dgm:t>
        <a:bodyPr/>
        <a:lstStyle/>
        <a:p>
          <a:endParaRPr lang="en-US"/>
        </a:p>
      </dgm:t>
    </dgm:pt>
    <dgm:pt modelId="{F5F970D7-BF9D-4873-BE7D-F6A2C6C95EDA}" type="sibTrans" cxnId="{816C0203-1B1E-4C0E-9908-EF107F0F1847}">
      <dgm:prSet/>
      <dgm:spPr/>
      <dgm:t>
        <a:bodyPr/>
        <a:lstStyle/>
        <a:p>
          <a:endParaRPr lang="en-US"/>
        </a:p>
      </dgm:t>
    </dgm:pt>
    <dgm:pt modelId="{E09B0592-20DB-46BD-989B-14D52626E44B}">
      <dgm:prSet custT="1"/>
      <dgm:spPr/>
      <dgm:t>
        <a:bodyPr/>
        <a:lstStyle/>
        <a:p>
          <a:r>
            <a:rPr lang="en-US" sz="2400" dirty="0"/>
            <a:t>apply and communicate understanding of the importance of diversity and difference in shaping life experiences in practice at the micro, mezzo, and macro levels (2.1); </a:t>
          </a:r>
        </a:p>
      </dgm:t>
    </dgm:pt>
    <dgm:pt modelId="{64724E32-9E20-49CF-8158-F3C469BD3A12}" type="parTrans" cxnId="{2409628A-004D-4C4D-9D53-383E64A747E4}">
      <dgm:prSet/>
      <dgm:spPr/>
      <dgm:t>
        <a:bodyPr/>
        <a:lstStyle/>
        <a:p>
          <a:endParaRPr lang="en-US"/>
        </a:p>
      </dgm:t>
    </dgm:pt>
    <dgm:pt modelId="{2AA86911-6213-482B-A682-0AE9471D7A4C}" type="sibTrans" cxnId="{2409628A-004D-4C4D-9D53-383E64A747E4}">
      <dgm:prSet/>
      <dgm:spPr/>
      <dgm:t>
        <a:bodyPr/>
        <a:lstStyle/>
        <a:p>
          <a:endParaRPr lang="en-US"/>
        </a:p>
      </dgm:t>
    </dgm:pt>
    <dgm:pt modelId="{6639718F-AFB8-4ECF-8C3D-1B0440113F26}">
      <dgm:prSet/>
      <dgm:spPr/>
      <dgm:t>
        <a:bodyPr/>
        <a:lstStyle/>
        <a:p>
          <a:r>
            <a:rPr lang="en-US" dirty="0"/>
            <a:t>Present</a:t>
          </a:r>
        </a:p>
      </dgm:t>
    </dgm:pt>
    <dgm:pt modelId="{1AA6067B-3004-49F7-B1E3-17F9086D8E7F}" type="parTrans" cxnId="{DF5544A4-0381-45C5-933B-045244752D0B}">
      <dgm:prSet/>
      <dgm:spPr/>
      <dgm:t>
        <a:bodyPr/>
        <a:lstStyle/>
        <a:p>
          <a:endParaRPr lang="en-US"/>
        </a:p>
      </dgm:t>
    </dgm:pt>
    <dgm:pt modelId="{22D447E8-C25E-4096-B622-F0107B14EE8D}" type="sibTrans" cxnId="{DF5544A4-0381-45C5-933B-045244752D0B}">
      <dgm:prSet/>
      <dgm:spPr/>
      <dgm:t>
        <a:bodyPr/>
        <a:lstStyle/>
        <a:p>
          <a:endParaRPr lang="en-US"/>
        </a:p>
      </dgm:t>
    </dgm:pt>
    <dgm:pt modelId="{97EE7538-7882-4766-A743-676849F38C92}">
      <dgm:prSet custT="1"/>
      <dgm:spPr/>
      <dgm:t>
        <a:bodyPr/>
        <a:lstStyle/>
        <a:p>
          <a:r>
            <a:rPr lang="en-US" sz="2400" dirty="0"/>
            <a:t>present themselves as learners and engage clients and constituencies as expert of their own experiences (2.2); and </a:t>
          </a:r>
        </a:p>
      </dgm:t>
    </dgm:pt>
    <dgm:pt modelId="{F1ACBB90-46A4-4CB9-95E8-3E1B5A9AF22A}" type="parTrans" cxnId="{5C8F2C47-7121-4FA8-94F9-1E6E46FD778B}">
      <dgm:prSet/>
      <dgm:spPr/>
      <dgm:t>
        <a:bodyPr/>
        <a:lstStyle/>
        <a:p>
          <a:endParaRPr lang="en-US"/>
        </a:p>
      </dgm:t>
    </dgm:pt>
    <dgm:pt modelId="{AF3EFC18-98F0-4E44-8BF9-AAA3129D89FC}" type="sibTrans" cxnId="{5C8F2C47-7121-4FA8-94F9-1E6E46FD778B}">
      <dgm:prSet/>
      <dgm:spPr/>
      <dgm:t>
        <a:bodyPr/>
        <a:lstStyle/>
        <a:p>
          <a:endParaRPr lang="en-US"/>
        </a:p>
      </dgm:t>
    </dgm:pt>
    <dgm:pt modelId="{C10EB64F-7734-463C-8FFA-09E2B3EA9F7A}">
      <dgm:prSet/>
      <dgm:spPr/>
      <dgm:t>
        <a:bodyPr/>
        <a:lstStyle/>
        <a:p>
          <a:r>
            <a:rPr lang="en-US"/>
            <a:t>Apply</a:t>
          </a:r>
        </a:p>
      </dgm:t>
    </dgm:pt>
    <dgm:pt modelId="{FF3D8CED-59B2-44DD-B2D8-6A142B2D828A}" type="parTrans" cxnId="{9EB00153-222A-4009-B066-B6791F388FBA}">
      <dgm:prSet/>
      <dgm:spPr/>
      <dgm:t>
        <a:bodyPr/>
        <a:lstStyle/>
        <a:p>
          <a:endParaRPr lang="en-US"/>
        </a:p>
      </dgm:t>
    </dgm:pt>
    <dgm:pt modelId="{86476CBD-D738-4661-80EC-4881AF45CED1}" type="sibTrans" cxnId="{9EB00153-222A-4009-B066-B6791F388FBA}">
      <dgm:prSet/>
      <dgm:spPr/>
      <dgm:t>
        <a:bodyPr/>
        <a:lstStyle/>
        <a:p>
          <a:endParaRPr lang="en-US"/>
        </a:p>
      </dgm:t>
    </dgm:pt>
    <dgm:pt modelId="{7A13F246-245F-48AA-AC26-DFF89A61B616}">
      <dgm:prSet custT="1"/>
      <dgm:spPr/>
      <dgm:t>
        <a:bodyPr/>
        <a:lstStyle/>
        <a:p>
          <a:r>
            <a:rPr lang="en-US" sz="2400" dirty="0"/>
            <a:t>apply self-awareness and self-regulation to manage the influence of personal biases and values in working with diverse clients and constituencies (2.3). </a:t>
          </a:r>
        </a:p>
      </dgm:t>
    </dgm:pt>
    <dgm:pt modelId="{11DA1741-3694-4F77-A561-03871E18BB9E}" type="parTrans" cxnId="{DE578884-8A2F-43BC-AF96-0F75E70C93B3}">
      <dgm:prSet/>
      <dgm:spPr/>
      <dgm:t>
        <a:bodyPr/>
        <a:lstStyle/>
        <a:p>
          <a:endParaRPr lang="en-US"/>
        </a:p>
      </dgm:t>
    </dgm:pt>
    <dgm:pt modelId="{A22149B5-503C-4CFA-B277-FFF0318024F6}" type="sibTrans" cxnId="{DE578884-8A2F-43BC-AF96-0F75E70C93B3}">
      <dgm:prSet/>
      <dgm:spPr/>
      <dgm:t>
        <a:bodyPr/>
        <a:lstStyle/>
        <a:p>
          <a:endParaRPr lang="en-US"/>
        </a:p>
      </dgm:t>
    </dgm:pt>
    <dgm:pt modelId="{B70672BC-04C9-4A56-B7F2-3C7FE298B44A}" type="pres">
      <dgm:prSet presAssocID="{0B286AA9-26FF-4786-848F-191E7D89A769}" presName="Name0" presStyleCnt="0">
        <dgm:presLayoutVars>
          <dgm:dir/>
          <dgm:animLvl val="lvl"/>
          <dgm:resizeHandles val="exact"/>
        </dgm:presLayoutVars>
      </dgm:prSet>
      <dgm:spPr/>
    </dgm:pt>
    <dgm:pt modelId="{DFC248D6-C8EA-4B84-BABA-DBBFAE8512AC}" type="pres">
      <dgm:prSet presAssocID="{7DC8ED2B-0EA0-458C-A5E3-F7EC374B0559}" presName="linNode" presStyleCnt="0"/>
      <dgm:spPr/>
    </dgm:pt>
    <dgm:pt modelId="{400972C6-3319-410F-BA82-F811318AC2B6}" type="pres">
      <dgm:prSet presAssocID="{7DC8ED2B-0EA0-458C-A5E3-F7EC374B0559}" presName="parentText" presStyleLbl="alignNode1" presStyleIdx="0" presStyleCnt="3">
        <dgm:presLayoutVars>
          <dgm:chMax val="1"/>
          <dgm:bulletEnabled/>
        </dgm:presLayoutVars>
      </dgm:prSet>
      <dgm:spPr/>
    </dgm:pt>
    <dgm:pt modelId="{46B19CAA-A958-4153-9D86-308CE3F0758E}" type="pres">
      <dgm:prSet presAssocID="{7DC8ED2B-0EA0-458C-A5E3-F7EC374B0559}" presName="descendantText" presStyleLbl="alignAccFollowNode1" presStyleIdx="0" presStyleCnt="3">
        <dgm:presLayoutVars>
          <dgm:bulletEnabled/>
        </dgm:presLayoutVars>
      </dgm:prSet>
      <dgm:spPr/>
    </dgm:pt>
    <dgm:pt modelId="{E6F3FAE6-4C5C-4A2A-AE37-ABCB0C6DE62F}" type="pres">
      <dgm:prSet presAssocID="{F5F970D7-BF9D-4873-BE7D-F6A2C6C95EDA}" presName="sp" presStyleCnt="0"/>
      <dgm:spPr/>
    </dgm:pt>
    <dgm:pt modelId="{4B06DD6B-984D-4C35-8C99-0E08E098770A}" type="pres">
      <dgm:prSet presAssocID="{6639718F-AFB8-4ECF-8C3D-1B0440113F26}" presName="linNode" presStyleCnt="0"/>
      <dgm:spPr/>
    </dgm:pt>
    <dgm:pt modelId="{DD85FB13-D648-4A7F-AD35-3DE80A295A3A}" type="pres">
      <dgm:prSet presAssocID="{6639718F-AFB8-4ECF-8C3D-1B0440113F26}" presName="parentText" presStyleLbl="alignNode1" presStyleIdx="1" presStyleCnt="3">
        <dgm:presLayoutVars>
          <dgm:chMax val="1"/>
          <dgm:bulletEnabled/>
        </dgm:presLayoutVars>
      </dgm:prSet>
      <dgm:spPr/>
    </dgm:pt>
    <dgm:pt modelId="{97287D9C-EE7C-4925-8118-2A1EFF0D7417}" type="pres">
      <dgm:prSet presAssocID="{6639718F-AFB8-4ECF-8C3D-1B0440113F26}" presName="descendantText" presStyleLbl="alignAccFollowNode1" presStyleIdx="1" presStyleCnt="3">
        <dgm:presLayoutVars>
          <dgm:bulletEnabled/>
        </dgm:presLayoutVars>
      </dgm:prSet>
      <dgm:spPr/>
    </dgm:pt>
    <dgm:pt modelId="{68E606B5-5450-4EE1-A7A8-AF06E58D5195}" type="pres">
      <dgm:prSet presAssocID="{22D447E8-C25E-4096-B622-F0107B14EE8D}" presName="sp" presStyleCnt="0"/>
      <dgm:spPr/>
    </dgm:pt>
    <dgm:pt modelId="{5456C979-6ACB-4F95-A395-92D0F4B8D7E7}" type="pres">
      <dgm:prSet presAssocID="{C10EB64F-7734-463C-8FFA-09E2B3EA9F7A}" presName="linNode" presStyleCnt="0"/>
      <dgm:spPr/>
    </dgm:pt>
    <dgm:pt modelId="{15B8936E-7564-41C9-8D98-37D783CAFA56}" type="pres">
      <dgm:prSet presAssocID="{C10EB64F-7734-463C-8FFA-09E2B3EA9F7A}" presName="parentText" presStyleLbl="alignNode1" presStyleIdx="2" presStyleCnt="3">
        <dgm:presLayoutVars>
          <dgm:chMax val="1"/>
          <dgm:bulletEnabled/>
        </dgm:presLayoutVars>
      </dgm:prSet>
      <dgm:spPr/>
    </dgm:pt>
    <dgm:pt modelId="{2656967E-37B9-4460-A89B-40B54E0AEBB4}" type="pres">
      <dgm:prSet presAssocID="{C10EB64F-7734-463C-8FFA-09E2B3EA9F7A}" presName="descendantText" presStyleLbl="alignAccFollowNode1" presStyleIdx="2" presStyleCnt="3">
        <dgm:presLayoutVars>
          <dgm:bulletEnabled/>
        </dgm:presLayoutVars>
      </dgm:prSet>
      <dgm:spPr/>
    </dgm:pt>
  </dgm:ptLst>
  <dgm:cxnLst>
    <dgm:cxn modelId="{816C0203-1B1E-4C0E-9908-EF107F0F1847}" srcId="{0B286AA9-26FF-4786-848F-191E7D89A769}" destId="{7DC8ED2B-0EA0-458C-A5E3-F7EC374B0559}" srcOrd="0" destOrd="0" parTransId="{686B0BCB-463B-4C8C-A44A-4A1D9EC9845E}" sibTransId="{F5F970D7-BF9D-4873-BE7D-F6A2C6C95EDA}"/>
    <dgm:cxn modelId="{C352D731-80A4-42CC-AFA9-48591B89F38F}" type="presOf" srcId="{C10EB64F-7734-463C-8FFA-09E2B3EA9F7A}" destId="{15B8936E-7564-41C9-8D98-37D783CAFA56}" srcOrd="0" destOrd="0" presId="urn:microsoft.com/office/officeart/2016/7/layout/VerticalSolidActionList"/>
    <dgm:cxn modelId="{36EB3236-3B6F-4032-8B21-5015D8501046}" type="presOf" srcId="{7A13F246-245F-48AA-AC26-DFF89A61B616}" destId="{2656967E-37B9-4460-A89B-40B54E0AEBB4}" srcOrd="0" destOrd="0" presId="urn:microsoft.com/office/officeart/2016/7/layout/VerticalSolidActionList"/>
    <dgm:cxn modelId="{1E0DBC64-F204-402F-94B7-9B21F3E41126}" type="presOf" srcId="{7DC8ED2B-0EA0-458C-A5E3-F7EC374B0559}" destId="{400972C6-3319-410F-BA82-F811318AC2B6}" srcOrd="0" destOrd="0" presId="urn:microsoft.com/office/officeart/2016/7/layout/VerticalSolidActionList"/>
    <dgm:cxn modelId="{5C8F2C47-7121-4FA8-94F9-1E6E46FD778B}" srcId="{6639718F-AFB8-4ECF-8C3D-1B0440113F26}" destId="{97EE7538-7882-4766-A743-676849F38C92}" srcOrd="0" destOrd="0" parTransId="{F1ACBB90-46A4-4CB9-95E8-3E1B5A9AF22A}" sibTransId="{AF3EFC18-98F0-4E44-8BF9-AAA3129D89FC}"/>
    <dgm:cxn modelId="{1D05F449-BE1E-4FE9-9C49-51C401C5FEA1}" type="presOf" srcId="{97EE7538-7882-4766-A743-676849F38C92}" destId="{97287D9C-EE7C-4925-8118-2A1EFF0D7417}" srcOrd="0" destOrd="0" presId="urn:microsoft.com/office/officeart/2016/7/layout/VerticalSolidActionList"/>
    <dgm:cxn modelId="{0310404E-A717-4F17-9105-2E2D4F66B3B4}" type="presOf" srcId="{E09B0592-20DB-46BD-989B-14D52626E44B}" destId="{46B19CAA-A958-4153-9D86-308CE3F0758E}" srcOrd="0" destOrd="0" presId="urn:microsoft.com/office/officeart/2016/7/layout/VerticalSolidActionList"/>
    <dgm:cxn modelId="{7D528B50-57E1-441B-8546-00E07DBDAA42}" type="presOf" srcId="{6639718F-AFB8-4ECF-8C3D-1B0440113F26}" destId="{DD85FB13-D648-4A7F-AD35-3DE80A295A3A}" srcOrd="0" destOrd="0" presId="urn:microsoft.com/office/officeart/2016/7/layout/VerticalSolidActionList"/>
    <dgm:cxn modelId="{9EB00153-222A-4009-B066-B6791F388FBA}" srcId="{0B286AA9-26FF-4786-848F-191E7D89A769}" destId="{C10EB64F-7734-463C-8FFA-09E2B3EA9F7A}" srcOrd="2" destOrd="0" parTransId="{FF3D8CED-59B2-44DD-B2D8-6A142B2D828A}" sibTransId="{86476CBD-D738-4661-80EC-4881AF45CED1}"/>
    <dgm:cxn modelId="{DE578884-8A2F-43BC-AF96-0F75E70C93B3}" srcId="{C10EB64F-7734-463C-8FFA-09E2B3EA9F7A}" destId="{7A13F246-245F-48AA-AC26-DFF89A61B616}" srcOrd="0" destOrd="0" parTransId="{11DA1741-3694-4F77-A561-03871E18BB9E}" sibTransId="{A22149B5-503C-4CFA-B277-FFF0318024F6}"/>
    <dgm:cxn modelId="{2409628A-004D-4C4D-9D53-383E64A747E4}" srcId="{7DC8ED2B-0EA0-458C-A5E3-F7EC374B0559}" destId="{E09B0592-20DB-46BD-989B-14D52626E44B}" srcOrd="0" destOrd="0" parTransId="{64724E32-9E20-49CF-8158-F3C469BD3A12}" sibTransId="{2AA86911-6213-482B-A682-0AE9471D7A4C}"/>
    <dgm:cxn modelId="{DF5544A4-0381-45C5-933B-045244752D0B}" srcId="{0B286AA9-26FF-4786-848F-191E7D89A769}" destId="{6639718F-AFB8-4ECF-8C3D-1B0440113F26}" srcOrd="1" destOrd="0" parTransId="{1AA6067B-3004-49F7-B1E3-17F9086D8E7F}" sibTransId="{22D447E8-C25E-4096-B622-F0107B14EE8D}"/>
    <dgm:cxn modelId="{724470E4-C682-4839-BF91-493F93F44D84}" type="presOf" srcId="{0B286AA9-26FF-4786-848F-191E7D89A769}" destId="{B70672BC-04C9-4A56-B7F2-3C7FE298B44A}" srcOrd="0" destOrd="0" presId="urn:microsoft.com/office/officeart/2016/7/layout/VerticalSolidActionList"/>
    <dgm:cxn modelId="{15FF7BC5-8BF8-4C98-9151-BD049817533D}" type="presParOf" srcId="{B70672BC-04C9-4A56-B7F2-3C7FE298B44A}" destId="{DFC248D6-C8EA-4B84-BABA-DBBFAE8512AC}" srcOrd="0" destOrd="0" presId="urn:microsoft.com/office/officeart/2016/7/layout/VerticalSolidActionList"/>
    <dgm:cxn modelId="{9B090545-F5C3-46D5-9B98-E018C51A38F9}" type="presParOf" srcId="{DFC248D6-C8EA-4B84-BABA-DBBFAE8512AC}" destId="{400972C6-3319-410F-BA82-F811318AC2B6}" srcOrd="0" destOrd="0" presId="urn:microsoft.com/office/officeart/2016/7/layout/VerticalSolidActionList"/>
    <dgm:cxn modelId="{C0624232-9E45-4976-BA2D-483C8FAEE396}" type="presParOf" srcId="{DFC248D6-C8EA-4B84-BABA-DBBFAE8512AC}" destId="{46B19CAA-A958-4153-9D86-308CE3F0758E}" srcOrd="1" destOrd="0" presId="urn:microsoft.com/office/officeart/2016/7/layout/VerticalSolidActionList"/>
    <dgm:cxn modelId="{B2283EF3-1BA7-4904-A151-F24956AD0144}" type="presParOf" srcId="{B70672BC-04C9-4A56-B7F2-3C7FE298B44A}" destId="{E6F3FAE6-4C5C-4A2A-AE37-ABCB0C6DE62F}" srcOrd="1" destOrd="0" presId="urn:microsoft.com/office/officeart/2016/7/layout/VerticalSolidActionList"/>
    <dgm:cxn modelId="{BE362C7A-4236-434B-89E5-735C8F2FE91B}" type="presParOf" srcId="{B70672BC-04C9-4A56-B7F2-3C7FE298B44A}" destId="{4B06DD6B-984D-4C35-8C99-0E08E098770A}" srcOrd="2" destOrd="0" presId="urn:microsoft.com/office/officeart/2016/7/layout/VerticalSolidActionList"/>
    <dgm:cxn modelId="{82D7E691-ED38-486D-9493-7466BAAB72EE}" type="presParOf" srcId="{4B06DD6B-984D-4C35-8C99-0E08E098770A}" destId="{DD85FB13-D648-4A7F-AD35-3DE80A295A3A}" srcOrd="0" destOrd="0" presId="urn:microsoft.com/office/officeart/2016/7/layout/VerticalSolidActionList"/>
    <dgm:cxn modelId="{B00BF0D1-BB0D-43CA-8219-E4A1C6BBF0DE}" type="presParOf" srcId="{4B06DD6B-984D-4C35-8C99-0E08E098770A}" destId="{97287D9C-EE7C-4925-8118-2A1EFF0D7417}" srcOrd="1" destOrd="0" presId="urn:microsoft.com/office/officeart/2016/7/layout/VerticalSolidActionList"/>
    <dgm:cxn modelId="{8C2328B6-DE64-4BEB-A43B-A066BCFCE7B9}" type="presParOf" srcId="{B70672BC-04C9-4A56-B7F2-3C7FE298B44A}" destId="{68E606B5-5450-4EE1-A7A8-AF06E58D5195}" srcOrd="3" destOrd="0" presId="urn:microsoft.com/office/officeart/2016/7/layout/VerticalSolidActionList"/>
    <dgm:cxn modelId="{655F3B9D-9420-43E4-A9C6-1698A0181397}" type="presParOf" srcId="{B70672BC-04C9-4A56-B7F2-3C7FE298B44A}" destId="{5456C979-6ACB-4F95-A395-92D0F4B8D7E7}" srcOrd="4" destOrd="0" presId="urn:microsoft.com/office/officeart/2016/7/layout/VerticalSolidActionList"/>
    <dgm:cxn modelId="{D2C5647D-787D-4C38-AAF5-48B83FC6F228}" type="presParOf" srcId="{5456C979-6ACB-4F95-A395-92D0F4B8D7E7}" destId="{15B8936E-7564-41C9-8D98-37D783CAFA56}" srcOrd="0" destOrd="0" presId="urn:microsoft.com/office/officeart/2016/7/layout/VerticalSolidActionList"/>
    <dgm:cxn modelId="{B8387E7B-676B-4BC7-8A33-74C8A4D83AEB}" type="presParOf" srcId="{5456C979-6ACB-4F95-A395-92D0F4B8D7E7}" destId="{2656967E-37B9-4460-A89B-40B54E0AEBB4}"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6CD4175-6EBB-4589-A09A-A75DE34F7A4B}" type="doc">
      <dgm:prSet loTypeId="urn:microsoft.com/office/officeart/2018/2/layout/IconVerticalSolidList" loCatId="icon" qsTypeId="urn:microsoft.com/office/officeart/2005/8/quickstyle/simple5" qsCatId="simple" csTypeId="urn:microsoft.com/office/officeart/2005/8/colors/accent1_1" csCatId="accent1" phldr="1"/>
      <dgm:spPr/>
      <dgm:t>
        <a:bodyPr/>
        <a:lstStyle/>
        <a:p>
          <a:endParaRPr lang="en-US"/>
        </a:p>
      </dgm:t>
    </dgm:pt>
    <dgm:pt modelId="{CFCA0F31-F78F-45F7-83FC-6979630A45E7}">
      <dgm:prSet/>
      <dgm:spPr/>
      <dgm:t>
        <a:bodyPr/>
        <a:lstStyle/>
        <a:p>
          <a:pPr>
            <a:lnSpc>
              <a:spcPct val="100000"/>
            </a:lnSpc>
          </a:pPr>
          <a:r>
            <a:rPr lang="en-US" dirty="0"/>
            <a:t>apply their understanding of social, economic, and environmental justice to advocate for human rights at the individual and system levels (3.1); and </a:t>
          </a:r>
        </a:p>
      </dgm:t>
    </dgm:pt>
    <dgm:pt modelId="{B64625A2-1A87-4DAD-84D3-A904F3F67899}" type="parTrans" cxnId="{104760C9-AF0A-41AA-906B-69545E9000FF}">
      <dgm:prSet/>
      <dgm:spPr/>
      <dgm:t>
        <a:bodyPr/>
        <a:lstStyle/>
        <a:p>
          <a:endParaRPr lang="en-US"/>
        </a:p>
      </dgm:t>
    </dgm:pt>
    <dgm:pt modelId="{89DE5ECF-3D2A-45D4-B7C9-BCF01F4E7DA7}" type="sibTrans" cxnId="{104760C9-AF0A-41AA-906B-69545E9000FF}">
      <dgm:prSet/>
      <dgm:spPr/>
      <dgm:t>
        <a:bodyPr/>
        <a:lstStyle/>
        <a:p>
          <a:endParaRPr lang="en-US"/>
        </a:p>
      </dgm:t>
    </dgm:pt>
    <dgm:pt modelId="{2B1D00B3-756D-40B4-A562-9FC20A5C5A65}">
      <dgm:prSet/>
      <dgm:spPr/>
      <dgm:t>
        <a:bodyPr/>
        <a:lstStyle/>
        <a:p>
          <a:pPr>
            <a:lnSpc>
              <a:spcPct val="100000"/>
            </a:lnSpc>
          </a:pPr>
          <a:r>
            <a:rPr lang="en-US" dirty="0"/>
            <a:t>engage in practices that advance social, economic, and environmental justice (3.2). </a:t>
          </a:r>
        </a:p>
      </dgm:t>
    </dgm:pt>
    <dgm:pt modelId="{46D0CF0B-212D-4A21-AF6B-D60001E25362}" type="parTrans" cxnId="{312B300A-6EBA-46A6-A79E-05A5FC86C0CE}">
      <dgm:prSet/>
      <dgm:spPr/>
      <dgm:t>
        <a:bodyPr/>
        <a:lstStyle/>
        <a:p>
          <a:endParaRPr lang="en-US"/>
        </a:p>
      </dgm:t>
    </dgm:pt>
    <dgm:pt modelId="{B54E581E-FB69-41FE-B5A7-B4666276061A}" type="sibTrans" cxnId="{312B300A-6EBA-46A6-A79E-05A5FC86C0CE}">
      <dgm:prSet/>
      <dgm:spPr/>
      <dgm:t>
        <a:bodyPr/>
        <a:lstStyle/>
        <a:p>
          <a:endParaRPr lang="en-US"/>
        </a:p>
      </dgm:t>
    </dgm:pt>
    <dgm:pt modelId="{A878BD2B-D50A-4F1D-873F-C6A0F4EE3CD7}" type="pres">
      <dgm:prSet presAssocID="{A6CD4175-6EBB-4589-A09A-A75DE34F7A4B}" presName="root" presStyleCnt="0">
        <dgm:presLayoutVars>
          <dgm:dir/>
          <dgm:resizeHandles val="exact"/>
        </dgm:presLayoutVars>
      </dgm:prSet>
      <dgm:spPr/>
    </dgm:pt>
    <dgm:pt modelId="{99F1267D-4573-4DFE-A98F-9EF4E3A5C445}" type="pres">
      <dgm:prSet presAssocID="{CFCA0F31-F78F-45F7-83FC-6979630A45E7}" presName="compNode" presStyleCnt="0"/>
      <dgm:spPr/>
    </dgm:pt>
    <dgm:pt modelId="{51B174FD-83B0-40FA-9D0C-44A16B7CFB73}" type="pres">
      <dgm:prSet presAssocID="{CFCA0F31-F78F-45F7-83FC-6979630A45E7}" presName="bgRect" presStyleLbl="bgShp" presStyleIdx="0" presStyleCnt="2"/>
      <dgm:spPr/>
    </dgm:pt>
    <dgm:pt modelId="{03FF2562-95DA-4438-A6E0-FC34CB4B8662}" type="pres">
      <dgm:prSet presAssocID="{CFCA0F31-F78F-45F7-83FC-6979630A45E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Venn Diagram"/>
        </a:ext>
      </dgm:extLst>
    </dgm:pt>
    <dgm:pt modelId="{B6FF46FF-30E3-4581-82BC-5A6CFBA4D6C7}" type="pres">
      <dgm:prSet presAssocID="{CFCA0F31-F78F-45F7-83FC-6979630A45E7}" presName="spaceRect" presStyleCnt="0"/>
      <dgm:spPr/>
    </dgm:pt>
    <dgm:pt modelId="{DBD4CE57-0E05-47ED-B948-EFCCF0C23F8A}" type="pres">
      <dgm:prSet presAssocID="{CFCA0F31-F78F-45F7-83FC-6979630A45E7}" presName="parTx" presStyleLbl="revTx" presStyleIdx="0" presStyleCnt="2">
        <dgm:presLayoutVars>
          <dgm:chMax val="0"/>
          <dgm:chPref val="0"/>
        </dgm:presLayoutVars>
      </dgm:prSet>
      <dgm:spPr/>
    </dgm:pt>
    <dgm:pt modelId="{ECAEC2F9-CE0C-440C-84D2-AAEF876C5D26}" type="pres">
      <dgm:prSet presAssocID="{89DE5ECF-3D2A-45D4-B7C9-BCF01F4E7DA7}" presName="sibTrans" presStyleCnt="0"/>
      <dgm:spPr/>
    </dgm:pt>
    <dgm:pt modelId="{42A1CFFA-B66E-4846-817C-F54D77AD6973}" type="pres">
      <dgm:prSet presAssocID="{2B1D00B3-756D-40B4-A562-9FC20A5C5A65}" presName="compNode" presStyleCnt="0"/>
      <dgm:spPr/>
    </dgm:pt>
    <dgm:pt modelId="{1B674191-377F-4915-9980-BDC27B74F3A8}" type="pres">
      <dgm:prSet presAssocID="{2B1D00B3-756D-40B4-A562-9FC20A5C5A65}" presName="bgRect" presStyleLbl="bgShp" presStyleIdx="1" presStyleCnt="2"/>
      <dgm:spPr/>
    </dgm:pt>
    <dgm:pt modelId="{08EB0F35-6E42-4DBC-94C4-158D2A929C43}" type="pres">
      <dgm:prSet presAssocID="{2B1D00B3-756D-40B4-A562-9FC20A5C5A6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itcoin"/>
        </a:ext>
      </dgm:extLst>
    </dgm:pt>
    <dgm:pt modelId="{B64E2AA9-3D0E-4EF7-99EE-060755558E2E}" type="pres">
      <dgm:prSet presAssocID="{2B1D00B3-756D-40B4-A562-9FC20A5C5A65}" presName="spaceRect" presStyleCnt="0"/>
      <dgm:spPr/>
    </dgm:pt>
    <dgm:pt modelId="{0B89FAB7-7E33-484E-8B6F-69A333271AE7}" type="pres">
      <dgm:prSet presAssocID="{2B1D00B3-756D-40B4-A562-9FC20A5C5A65}" presName="parTx" presStyleLbl="revTx" presStyleIdx="1" presStyleCnt="2">
        <dgm:presLayoutVars>
          <dgm:chMax val="0"/>
          <dgm:chPref val="0"/>
        </dgm:presLayoutVars>
      </dgm:prSet>
      <dgm:spPr/>
    </dgm:pt>
  </dgm:ptLst>
  <dgm:cxnLst>
    <dgm:cxn modelId="{312B300A-6EBA-46A6-A79E-05A5FC86C0CE}" srcId="{A6CD4175-6EBB-4589-A09A-A75DE34F7A4B}" destId="{2B1D00B3-756D-40B4-A562-9FC20A5C5A65}" srcOrd="1" destOrd="0" parTransId="{46D0CF0B-212D-4A21-AF6B-D60001E25362}" sibTransId="{B54E581E-FB69-41FE-B5A7-B4666276061A}"/>
    <dgm:cxn modelId="{5EC4D758-40CF-4715-BB51-7274A5ACEF94}" type="presOf" srcId="{CFCA0F31-F78F-45F7-83FC-6979630A45E7}" destId="{DBD4CE57-0E05-47ED-B948-EFCCF0C23F8A}" srcOrd="0" destOrd="0" presId="urn:microsoft.com/office/officeart/2018/2/layout/IconVerticalSolidList"/>
    <dgm:cxn modelId="{104760C9-AF0A-41AA-906B-69545E9000FF}" srcId="{A6CD4175-6EBB-4589-A09A-A75DE34F7A4B}" destId="{CFCA0F31-F78F-45F7-83FC-6979630A45E7}" srcOrd="0" destOrd="0" parTransId="{B64625A2-1A87-4DAD-84D3-A904F3F67899}" sibTransId="{89DE5ECF-3D2A-45D4-B7C9-BCF01F4E7DA7}"/>
    <dgm:cxn modelId="{F1EE9BDA-7A2C-48DD-B7AF-8F65E626A8F6}" type="presOf" srcId="{A6CD4175-6EBB-4589-A09A-A75DE34F7A4B}" destId="{A878BD2B-D50A-4F1D-873F-C6A0F4EE3CD7}" srcOrd="0" destOrd="0" presId="urn:microsoft.com/office/officeart/2018/2/layout/IconVerticalSolidList"/>
    <dgm:cxn modelId="{A80F3FFC-AE77-429F-9DEF-4BE4571E0A5B}" type="presOf" srcId="{2B1D00B3-756D-40B4-A562-9FC20A5C5A65}" destId="{0B89FAB7-7E33-484E-8B6F-69A333271AE7}" srcOrd="0" destOrd="0" presId="urn:microsoft.com/office/officeart/2018/2/layout/IconVerticalSolidList"/>
    <dgm:cxn modelId="{DFB501FA-1771-44CD-858D-2D19F1D0EDC0}" type="presParOf" srcId="{A878BD2B-D50A-4F1D-873F-C6A0F4EE3CD7}" destId="{99F1267D-4573-4DFE-A98F-9EF4E3A5C445}" srcOrd="0" destOrd="0" presId="urn:microsoft.com/office/officeart/2018/2/layout/IconVerticalSolidList"/>
    <dgm:cxn modelId="{AFF5A4ED-C528-4C1E-9353-6AA05C180E7A}" type="presParOf" srcId="{99F1267D-4573-4DFE-A98F-9EF4E3A5C445}" destId="{51B174FD-83B0-40FA-9D0C-44A16B7CFB73}" srcOrd="0" destOrd="0" presId="urn:microsoft.com/office/officeart/2018/2/layout/IconVerticalSolidList"/>
    <dgm:cxn modelId="{0368375B-DF9D-4852-82F4-8975FAF88C84}" type="presParOf" srcId="{99F1267D-4573-4DFE-A98F-9EF4E3A5C445}" destId="{03FF2562-95DA-4438-A6E0-FC34CB4B8662}" srcOrd="1" destOrd="0" presId="urn:microsoft.com/office/officeart/2018/2/layout/IconVerticalSolidList"/>
    <dgm:cxn modelId="{62092052-0425-460C-8361-32D2769C6740}" type="presParOf" srcId="{99F1267D-4573-4DFE-A98F-9EF4E3A5C445}" destId="{B6FF46FF-30E3-4581-82BC-5A6CFBA4D6C7}" srcOrd="2" destOrd="0" presId="urn:microsoft.com/office/officeart/2018/2/layout/IconVerticalSolidList"/>
    <dgm:cxn modelId="{310CB5A9-BA44-4C18-9199-85DFB7F75C9C}" type="presParOf" srcId="{99F1267D-4573-4DFE-A98F-9EF4E3A5C445}" destId="{DBD4CE57-0E05-47ED-B948-EFCCF0C23F8A}" srcOrd="3" destOrd="0" presId="urn:microsoft.com/office/officeart/2018/2/layout/IconVerticalSolidList"/>
    <dgm:cxn modelId="{C2AFA9F4-66E7-430C-91D0-34A95F141D93}" type="presParOf" srcId="{A878BD2B-D50A-4F1D-873F-C6A0F4EE3CD7}" destId="{ECAEC2F9-CE0C-440C-84D2-AAEF876C5D26}" srcOrd="1" destOrd="0" presId="urn:microsoft.com/office/officeart/2018/2/layout/IconVerticalSolidList"/>
    <dgm:cxn modelId="{A4C60512-A8EA-4AEA-BC1B-D9D084D23A86}" type="presParOf" srcId="{A878BD2B-D50A-4F1D-873F-C6A0F4EE3CD7}" destId="{42A1CFFA-B66E-4846-817C-F54D77AD6973}" srcOrd="2" destOrd="0" presId="urn:microsoft.com/office/officeart/2018/2/layout/IconVerticalSolidList"/>
    <dgm:cxn modelId="{2F3353C7-ED8A-499E-BE08-3C4C6283CF17}" type="presParOf" srcId="{42A1CFFA-B66E-4846-817C-F54D77AD6973}" destId="{1B674191-377F-4915-9980-BDC27B74F3A8}" srcOrd="0" destOrd="0" presId="urn:microsoft.com/office/officeart/2018/2/layout/IconVerticalSolidList"/>
    <dgm:cxn modelId="{6503CF89-3DA0-4299-987F-AED30892AA07}" type="presParOf" srcId="{42A1CFFA-B66E-4846-817C-F54D77AD6973}" destId="{08EB0F35-6E42-4DBC-94C4-158D2A929C43}" srcOrd="1" destOrd="0" presId="urn:microsoft.com/office/officeart/2018/2/layout/IconVerticalSolidList"/>
    <dgm:cxn modelId="{7AA6C9F8-B70F-4ADF-978F-7FF1B8B34667}" type="presParOf" srcId="{42A1CFFA-B66E-4846-817C-F54D77AD6973}" destId="{B64E2AA9-3D0E-4EF7-99EE-060755558E2E}" srcOrd="2" destOrd="0" presId="urn:microsoft.com/office/officeart/2018/2/layout/IconVerticalSolidList"/>
    <dgm:cxn modelId="{D1C6F1A2-358C-4E21-9852-FBB7D9118350}" type="presParOf" srcId="{42A1CFFA-B66E-4846-817C-F54D77AD6973}" destId="{0B89FAB7-7E33-484E-8B6F-69A333271AE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A778CCB-00F1-41CB-B912-35242303939D}"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172053B9-FE94-4F48-ACD4-E02ABC676B8D}">
      <dgm:prSet custT="1"/>
      <dgm:spPr/>
      <dgm:t>
        <a:bodyPr/>
        <a:lstStyle/>
        <a:p>
          <a:pPr>
            <a:lnSpc>
              <a:spcPct val="100000"/>
            </a:lnSpc>
          </a:pPr>
          <a:r>
            <a:rPr lang="en-US" sz="2400" dirty="0"/>
            <a:t>use practice experience and theory to inform scientific inquiry and research (4.1); </a:t>
          </a:r>
        </a:p>
      </dgm:t>
    </dgm:pt>
    <dgm:pt modelId="{7CE6316D-97EA-4F17-856B-25546B5532BE}" type="parTrans" cxnId="{CF1D1D9E-F3DE-4739-93B0-77829BB5BF93}">
      <dgm:prSet/>
      <dgm:spPr/>
      <dgm:t>
        <a:bodyPr/>
        <a:lstStyle/>
        <a:p>
          <a:endParaRPr lang="en-US" sz="3600"/>
        </a:p>
      </dgm:t>
    </dgm:pt>
    <dgm:pt modelId="{9DFC812E-89E9-49BA-A60C-8785154376B2}" type="sibTrans" cxnId="{CF1D1D9E-F3DE-4739-93B0-77829BB5BF93}">
      <dgm:prSet/>
      <dgm:spPr/>
      <dgm:t>
        <a:bodyPr/>
        <a:lstStyle/>
        <a:p>
          <a:endParaRPr lang="en-US" sz="3600"/>
        </a:p>
      </dgm:t>
    </dgm:pt>
    <dgm:pt modelId="{BE4364AF-1AD1-4B80-885B-288335C7C6B9}">
      <dgm:prSet custT="1"/>
      <dgm:spPr/>
      <dgm:t>
        <a:bodyPr/>
        <a:lstStyle/>
        <a:p>
          <a:pPr>
            <a:lnSpc>
              <a:spcPct val="100000"/>
            </a:lnSpc>
          </a:pPr>
          <a:r>
            <a:rPr lang="en-US" sz="2400" dirty="0"/>
            <a:t>apply critical thinking to engage in analysis of quantitative and qualitative research methods and research findings (4.2); and </a:t>
          </a:r>
        </a:p>
      </dgm:t>
    </dgm:pt>
    <dgm:pt modelId="{DA149FE2-0C74-41CC-AF9A-D3D0CA35F5DD}" type="parTrans" cxnId="{85DBC41B-FF9F-4BCC-A8A1-29CA9A755BAB}">
      <dgm:prSet/>
      <dgm:spPr/>
      <dgm:t>
        <a:bodyPr/>
        <a:lstStyle/>
        <a:p>
          <a:endParaRPr lang="en-US" sz="3600"/>
        </a:p>
      </dgm:t>
    </dgm:pt>
    <dgm:pt modelId="{A8A734AA-105D-4AEC-BB99-F36250401D41}" type="sibTrans" cxnId="{85DBC41B-FF9F-4BCC-A8A1-29CA9A755BAB}">
      <dgm:prSet/>
      <dgm:spPr/>
      <dgm:t>
        <a:bodyPr/>
        <a:lstStyle/>
        <a:p>
          <a:endParaRPr lang="en-US" sz="3600"/>
        </a:p>
      </dgm:t>
    </dgm:pt>
    <dgm:pt modelId="{9331EB4E-2136-440E-968A-9DBA5091F9EA}">
      <dgm:prSet custT="1"/>
      <dgm:spPr/>
      <dgm:t>
        <a:bodyPr/>
        <a:lstStyle/>
        <a:p>
          <a:pPr>
            <a:lnSpc>
              <a:spcPct val="100000"/>
            </a:lnSpc>
          </a:pPr>
          <a:r>
            <a:rPr lang="en-US" sz="2400"/>
            <a:t>use and translate research evidence to inform and improve practice, policy, and service delivery (4.3).</a:t>
          </a:r>
        </a:p>
      </dgm:t>
    </dgm:pt>
    <dgm:pt modelId="{28BC04A0-52A3-480F-ACC0-2AA7ECC26057}" type="parTrans" cxnId="{92E157D9-E2FD-4F08-9CC9-E207FA2014AC}">
      <dgm:prSet/>
      <dgm:spPr/>
      <dgm:t>
        <a:bodyPr/>
        <a:lstStyle/>
        <a:p>
          <a:endParaRPr lang="en-US" sz="3600"/>
        </a:p>
      </dgm:t>
    </dgm:pt>
    <dgm:pt modelId="{0126ABB9-31AD-4387-9B30-5E3B6CD3A747}" type="sibTrans" cxnId="{92E157D9-E2FD-4F08-9CC9-E207FA2014AC}">
      <dgm:prSet/>
      <dgm:spPr/>
      <dgm:t>
        <a:bodyPr/>
        <a:lstStyle/>
        <a:p>
          <a:endParaRPr lang="en-US" sz="3600"/>
        </a:p>
      </dgm:t>
    </dgm:pt>
    <dgm:pt modelId="{59EC8FF7-31B4-4833-AA7A-7F1E75556756}" type="pres">
      <dgm:prSet presAssocID="{EA778CCB-00F1-41CB-B912-35242303939D}" presName="root" presStyleCnt="0">
        <dgm:presLayoutVars>
          <dgm:dir/>
          <dgm:resizeHandles val="exact"/>
        </dgm:presLayoutVars>
      </dgm:prSet>
      <dgm:spPr/>
    </dgm:pt>
    <dgm:pt modelId="{814440D0-13DB-4DF2-8DA7-DD9D9A882747}" type="pres">
      <dgm:prSet presAssocID="{172053B9-FE94-4F48-ACD4-E02ABC676B8D}" presName="compNode" presStyleCnt="0"/>
      <dgm:spPr/>
    </dgm:pt>
    <dgm:pt modelId="{8676B04D-5395-4EFB-9174-7D75E75407AA}" type="pres">
      <dgm:prSet presAssocID="{172053B9-FE94-4F48-ACD4-E02ABC676B8D}" presName="iconRect" presStyleLbl="node1" presStyleIdx="0" presStyleCnt="3" custLinFactNeighborX="11981" custLinFactNeighborY="6170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ead with Gears"/>
        </a:ext>
      </dgm:extLst>
    </dgm:pt>
    <dgm:pt modelId="{C64395E0-1CC7-445B-9911-72A20C0C53EC}" type="pres">
      <dgm:prSet presAssocID="{172053B9-FE94-4F48-ACD4-E02ABC676B8D}" presName="spaceRect" presStyleCnt="0"/>
      <dgm:spPr/>
    </dgm:pt>
    <dgm:pt modelId="{B1D127A0-DBA1-4FE8-A027-F826BD2708DE}" type="pres">
      <dgm:prSet presAssocID="{172053B9-FE94-4F48-ACD4-E02ABC676B8D}" presName="textRect" presStyleLbl="revTx" presStyleIdx="0" presStyleCnt="3">
        <dgm:presLayoutVars>
          <dgm:chMax val="1"/>
          <dgm:chPref val="1"/>
        </dgm:presLayoutVars>
      </dgm:prSet>
      <dgm:spPr/>
    </dgm:pt>
    <dgm:pt modelId="{BD2D27FA-7ECB-4329-876C-6078232564C3}" type="pres">
      <dgm:prSet presAssocID="{9DFC812E-89E9-49BA-A60C-8785154376B2}" presName="sibTrans" presStyleCnt="0"/>
      <dgm:spPr/>
    </dgm:pt>
    <dgm:pt modelId="{34DEFD43-D9A9-4B14-BB24-DFB410CEE336}" type="pres">
      <dgm:prSet presAssocID="{BE4364AF-1AD1-4B80-885B-288335C7C6B9}" presName="compNode" presStyleCnt="0"/>
      <dgm:spPr/>
    </dgm:pt>
    <dgm:pt modelId="{65B35507-9E08-420E-90E6-A7354CC61E8A}" type="pres">
      <dgm:prSet presAssocID="{BE4364AF-1AD1-4B80-885B-288335C7C6B9}" presName="iconRect" presStyleLbl="node1" presStyleIdx="1" presStyleCnt="3" custLinFactNeighborX="-4734" custLinFactNeighborY="75321"/>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tatistics"/>
        </a:ext>
      </dgm:extLst>
    </dgm:pt>
    <dgm:pt modelId="{4B61DE54-D480-42EC-ABC6-A8CE3D45AE18}" type="pres">
      <dgm:prSet presAssocID="{BE4364AF-1AD1-4B80-885B-288335C7C6B9}" presName="spaceRect" presStyleCnt="0"/>
      <dgm:spPr/>
    </dgm:pt>
    <dgm:pt modelId="{A695EE43-1F0E-42C4-95BC-369462347715}" type="pres">
      <dgm:prSet presAssocID="{BE4364AF-1AD1-4B80-885B-288335C7C6B9}" presName="textRect" presStyleLbl="revTx" presStyleIdx="1" presStyleCnt="3">
        <dgm:presLayoutVars>
          <dgm:chMax val="1"/>
          <dgm:chPref val="1"/>
        </dgm:presLayoutVars>
      </dgm:prSet>
      <dgm:spPr/>
    </dgm:pt>
    <dgm:pt modelId="{39C3488A-1CEA-468E-82F6-29CE6F419F50}" type="pres">
      <dgm:prSet presAssocID="{A8A734AA-105D-4AEC-BB99-F36250401D41}" presName="sibTrans" presStyleCnt="0"/>
      <dgm:spPr/>
    </dgm:pt>
    <dgm:pt modelId="{7FDBFDD6-06F8-4658-AFE2-9F0BA9ED6E7E}" type="pres">
      <dgm:prSet presAssocID="{9331EB4E-2136-440E-968A-9DBA5091F9EA}" presName="compNode" presStyleCnt="0"/>
      <dgm:spPr/>
    </dgm:pt>
    <dgm:pt modelId="{38BCA999-761F-4D5F-B548-48DC4C378168}" type="pres">
      <dgm:prSet presAssocID="{9331EB4E-2136-440E-968A-9DBA5091F9EA}" presName="iconRect" presStyleLbl="node1" presStyleIdx="2" presStyleCnt="3" custLinFactNeighborX="9783" custLinFactNeighborY="7512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ooks"/>
        </a:ext>
      </dgm:extLst>
    </dgm:pt>
    <dgm:pt modelId="{500E4767-6196-4C28-B325-188AFF179481}" type="pres">
      <dgm:prSet presAssocID="{9331EB4E-2136-440E-968A-9DBA5091F9EA}" presName="spaceRect" presStyleCnt="0"/>
      <dgm:spPr/>
    </dgm:pt>
    <dgm:pt modelId="{AA234FFC-EEC5-4425-9D68-1A7A4DCB6033}" type="pres">
      <dgm:prSet presAssocID="{9331EB4E-2136-440E-968A-9DBA5091F9EA}" presName="textRect" presStyleLbl="revTx" presStyleIdx="2" presStyleCnt="3">
        <dgm:presLayoutVars>
          <dgm:chMax val="1"/>
          <dgm:chPref val="1"/>
        </dgm:presLayoutVars>
      </dgm:prSet>
      <dgm:spPr/>
    </dgm:pt>
  </dgm:ptLst>
  <dgm:cxnLst>
    <dgm:cxn modelId="{85DBC41B-FF9F-4BCC-A8A1-29CA9A755BAB}" srcId="{EA778CCB-00F1-41CB-B912-35242303939D}" destId="{BE4364AF-1AD1-4B80-885B-288335C7C6B9}" srcOrd="1" destOrd="0" parTransId="{DA149FE2-0C74-41CC-AF9A-D3D0CA35F5DD}" sibTransId="{A8A734AA-105D-4AEC-BB99-F36250401D41}"/>
    <dgm:cxn modelId="{6CB9D449-E126-4D67-8131-A074DF8F7254}" type="presOf" srcId="{9331EB4E-2136-440E-968A-9DBA5091F9EA}" destId="{AA234FFC-EEC5-4425-9D68-1A7A4DCB6033}" srcOrd="0" destOrd="0" presId="urn:microsoft.com/office/officeart/2018/2/layout/IconLabelList"/>
    <dgm:cxn modelId="{CF1D1D9E-F3DE-4739-93B0-77829BB5BF93}" srcId="{EA778CCB-00F1-41CB-B912-35242303939D}" destId="{172053B9-FE94-4F48-ACD4-E02ABC676B8D}" srcOrd="0" destOrd="0" parTransId="{7CE6316D-97EA-4F17-856B-25546B5532BE}" sibTransId="{9DFC812E-89E9-49BA-A60C-8785154376B2}"/>
    <dgm:cxn modelId="{77758DD1-A835-4A1F-A275-9D6747096CCF}" type="presOf" srcId="{172053B9-FE94-4F48-ACD4-E02ABC676B8D}" destId="{B1D127A0-DBA1-4FE8-A027-F826BD2708DE}" srcOrd="0" destOrd="0" presId="urn:microsoft.com/office/officeart/2018/2/layout/IconLabelList"/>
    <dgm:cxn modelId="{85A98DD6-D543-4842-8DF8-C022B357E971}" type="presOf" srcId="{EA778CCB-00F1-41CB-B912-35242303939D}" destId="{59EC8FF7-31B4-4833-AA7A-7F1E75556756}" srcOrd="0" destOrd="0" presId="urn:microsoft.com/office/officeart/2018/2/layout/IconLabelList"/>
    <dgm:cxn modelId="{92E157D9-E2FD-4F08-9CC9-E207FA2014AC}" srcId="{EA778CCB-00F1-41CB-B912-35242303939D}" destId="{9331EB4E-2136-440E-968A-9DBA5091F9EA}" srcOrd="2" destOrd="0" parTransId="{28BC04A0-52A3-480F-ACC0-2AA7ECC26057}" sibTransId="{0126ABB9-31AD-4387-9B30-5E3B6CD3A747}"/>
    <dgm:cxn modelId="{0A0F30F7-936B-4D26-9667-F2862D0B8036}" type="presOf" srcId="{BE4364AF-1AD1-4B80-885B-288335C7C6B9}" destId="{A695EE43-1F0E-42C4-95BC-369462347715}" srcOrd="0" destOrd="0" presId="urn:microsoft.com/office/officeart/2018/2/layout/IconLabelList"/>
    <dgm:cxn modelId="{1F53D8B7-8FE6-40BA-9C08-9B7780EF9DB2}" type="presParOf" srcId="{59EC8FF7-31B4-4833-AA7A-7F1E75556756}" destId="{814440D0-13DB-4DF2-8DA7-DD9D9A882747}" srcOrd="0" destOrd="0" presId="urn:microsoft.com/office/officeart/2018/2/layout/IconLabelList"/>
    <dgm:cxn modelId="{41D844BE-7E0D-4168-9B6A-AF2E6FA86450}" type="presParOf" srcId="{814440D0-13DB-4DF2-8DA7-DD9D9A882747}" destId="{8676B04D-5395-4EFB-9174-7D75E75407AA}" srcOrd="0" destOrd="0" presId="urn:microsoft.com/office/officeart/2018/2/layout/IconLabelList"/>
    <dgm:cxn modelId="{599771A9-F7B1-4237-82BB-D07F70D6768C}" type="presParOf" srcId="{814440D0-13DB-4DF2-8DA7-DD9D9A882747}" destId="{C64395E0-1CC7-445B-9911-72A20C0C53EC}" srcOrd="1" destOrd="0" presId="urn:microsoft.com/office/officeart/2018/2/layout/IconLabelList"/>
    <dgm:cxn modelId="{FF23C7D6-B9D0-49AC-ADE7-03A54E3CB666}" type="presParOf" srcId="{814440D0-13DB-4DF2-8DA7-DD9D9A882747}" destId="{B1D127A0-DBA1-4FE8-A027-F826BD2708DE}" srcOrd="2" destOrd="0" presId="urn:microsoft.com/office/officeart/2018/2/layout/IconLabelList"/>
    <dgm:cxn modelId="{78746FB0-DA34-46F2-BE29-B28CFA0D6964}" type="presParOf" srcId="{59EC8FF7-31B4-4833-AA7A-7F1E75556756}" destId="{BD2D27FA-7ECB-4329-876C-6078232564C3}" srcOrd="1" destOrd="0" presId="urn:microsoft.com/office/officeart/2018/2/layout/IconLabelList"/>
    <dgm:cxn modelId="{57988F92-0D23-4C97-8663-FE7111A2690C}" type="presParOf" srcId="{59EC8FF7-31B4-4833-AA7A-7F1E75556756}" destId="{34DEFD43-D9A9-4B14-BB24-DFB410CEE336}" srcOrd="2" destOrd="0" presId="urn:microsoft.com/office/officeart/2018/2/layout/IconLabelList"/>
    <dgm:cxn modelId="{767914EE-6664-4FBF-8162-B4B6D6DB6499}" type="presParOf" srcId="{34DEFD43-D9A9-4B14-BB24-DFB410CEE336}" destId="{65B35507-9E08-420E-90E6-A7354CC61E8A}" srcOrd="0" destOrd="0" presId="urn:microsoft.com/office/officeart/2018/2/layout/IconLabelList"/>
    <dgm:cxn modelId="{99FA806A-1E0A-4690-BA02-28462FB6C264}" type="presParOf" srcId="{34DEFD43-D9A9-4B14-BB24-DFB410CEE336}" destId="{4B61DE54-D480-42EC-ABC6-A8CE3D45AE18}" srcOrd="1" destOrd="0" presId="urn:microsoft.com/office/officeart/2018/2/layout/IconLabelList"/>
    <dgm:cxn modelId="{661A6528-7479-4372-9373-99DCB5B68A87}" type="presParOf" srcId="{34DEFD43-D9A9-4B14-BB24-DFB410CEE336}" destId="{A695EE43-1F0E-42C4-95BC-369462347715}" srcOrd="2" destOrd="0" presId="urn:microsoft.com/office/officeart/2018/2/layout/IconLabelList"/>
    <dgm:cxn modelId="{2660219E-E19D-4A4A-A58F-0B3B030D83E7}" type="presParOf" srcId="{59EC8FF7-31B4-4833-AA7A-7F1E75556756}" destId="{39C3488A-1CEA-468E-82F6-29CE6F419F50}" srcOrd="3" destOrd="0" presId="urn:microsoft.com/office/officeart/2018/2/layout/IconLabelList"/>
    <dgm:cxn modelId="{74F7CCBE-8E7C-45E7-8ACB-5BB97A7665B0}" type="presParOf" srcId="{59EC8FF7-31B4-4833-AA7A-7F1E75556756}" destId="{7FDBFDD6-06F8-4658-AFE2-9F0BA9ED6E7E}" srcOrd="4" destOrd="0" presId="urn:microsoft.com/office/officeart/2018/2/layout/IconLabelList"/>
    <dgm:cxn modelId="{B2AE9B9F-B24F-4F59-9DB1-7536735611DA}" type="presParOf" srcId="{7FDBFDD6-06F8-4658-AFE2-9F0BA9ED6E7E}" destId="{38BCA999-761F-4D5F-B548-48DC4C378168}" srcOrd="0" destOrd="0" presId="urn:microsoft.com/office/officeart/2018/2/layout/IconLabelList"/>
    <dgm:cxn modelId="{6C44E264-7EC6-4ABD-A1D2-5176F46EB224}" type="presParOf" srcId="{7FDBFDD6-06F8-4658-AFE2-9F0BA9ED6E7E}" destId="{500E4767-6196-4C28-B325-188AFF179481}" srcOrd="1" destOrd="0" presId="urn:microsoft.com/office/officeart/2018/2/layout/IconLabelList"/>
    <dgm:cxn modelId="{A5E3D6C4-C890-47DC-A208-057BFA4889D3}" type="presParOf" srcId="{7FDBFDD6-06F8-4658-AFE2-9F0BA9ED6E7E}" destId="{AA234FFC-EEC5-4425-9D68-1A7A4DCB6033}"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082FB7B-95DB-4C7A-910C-B4F702EBC3C4}" type="doc">
      <dgm:prSet loTypeId="urn:microsoft.com/office/officeart/2016/7/layout/HorizontalActionList" loCatId="List" qsTypeId="urn:microsoft.com/office/officeart/2005/8/quickstyle/simple2" qsCatId="simple" csTypeId="urn:microsoft.com/office/officeart/2005/8/colors/accent1_2" csCatId="accent1"/>
      <dgm:spPr/>
      <dgm:t>
        <a:bodyPr/>
        <a:lstStyle/>
        <a:p>
          <a:endParaRPr lang="en-US"/>
        </a:p>
      </dgm:t>
    </dgm:pt>
    <dgm:pt modelId="{1B886835-7BCE-48CF-854D-569AE15A6154}">
      <dgm:prSet/>
      <dgm:spPr/>
      <dgm:t>
        <a:bodyPr/>
        <a:lstStyle/>
        <a:p>
          <a:r>
            <a:rPr lang="en-US" dirty="0"/>
            <a:t>Identify</a:t>
          </a:r>
        </a:p>
      </dgm:t>
    </dgm:pt>
    <dgm:pt modelId="{195502B0-E122-4536-9E1E-56BE64EC0823}" type="parTrans" cxnId="{AA5B68DB-6D5C-418A-AEA1-64E55EFC9737}">
      <dgm:prSet/>
      <dgm:spPr/>
      <dgm:t>
        <a:bodyPr/>
        <a:lstStyle/>
        <a:p>
          <a:endParaRPr lang="en-US"/>
        </a:p>
      </dgm:t>
    </dgm:pt>
    <dgm:pt modelId="{F10EEA56-5FD9-46D5-8A32-E19DEAAC0B7D}" type="sibTrans" cxnId="{AA5B68DB-6D5C-418A-AEA1-64E55EFC9737}">
      <dgm:prSet/>
      <dgm:spPr/>
      <dgm:t>
        <a:bodyPr/>
        <a:lstStyle/>
        <a:p>
          <a:endParaRPr lang="en-US"/>
        </a:p>
      </dgm:t>
    </dgm:pt>
    <dgm:pt modelId="{8DFF6B5F-74BB-4A28-80BB-91D5A875433C}">
      <dgm:prSet custT="1"/>
      <dgm:spPr/>
      <dgm:t>
        <a:bodyPr/>
        <a:lstStyle/>
        <a:p>
          <a:r>
            <a:rPr lang="en-US" sz="2400" dirty="0"/>
            <a:t>identify social policy at the local, state, and federal level that impacts well-being, service delivery, and access to social services (5.1); </a:t>
          </a:r>
        </a:p>
      </dgm:t>
    </dgm:pt>
    <dgm:pt modelId="{612C69BF-11E8-46ED-839D-162B20185E2A}" type="parTrans" cxnId="{9E500BC7-977C-4901-9898-467DC405382D}">
      <dgm:prSet/>
      <dgm:spPr/>
      <dgm:t>
        <a:bodyPr/>
        <a:lstStyle/>
        <a:p>
          <a:endParaRPr lang="en-US"/>
        </a:p>
      </dgm:t>
    </dgm:pt>
    <dgm:pt modelId="{FD24154C-52CD-4B2F-B51B-DCA43BAE20C3}" type="sibTrans" cxnId="{9E500BC7-977C-4901-9898-467DC405382D}">
      <dgm:prSet/>
      <dgm:spPr/>
      <dgm:t>
        <a:bodyPr/>
        <a:lstStyle/>
        <a:p>
          <a:endParaRPr lang="en-US"/>
        </a:p>
      </dgm:t>
    </dgm:pt>
    <dgm:pt modelId="{166F0A39-EDC4-4822-BB72-85B85771B7C6}">
      <dgm:prSet/>
      <dgm:spPr/>
      <dgm:t>
        <a:bodyPr/>
        <a:lstStyle/>
        <a:p>
          <a:r>
            <a:rPr lang="en-US"/>
            <a:t>Assess</a:t>
          </a:r>
        </a:p>
      </dgm:t>
    </dgm:pt>
    <dgm:pt modelId="{EA0E3C94-1D31-4D91-B30F-171362458D53}" type="parTrans" cxnId="{1F67C603-334F-4CBB-914E-8FF576E7878E}">
      <dgm:prSet/>
      <dgm:spPr/>
      <dgm:t>
        <a:bodyPr/>
        <a:lstStyle/>
        <a:p>
          <a:endParaRPr lang="en-US"/>
        </a:p>
      </dgm:t>
    </dgm:pt>
    <dgm:pt modelId="{219E5B67-C204-4B86-9F35-497960C064F4}" type="sibTrans" cxnId="{1F67C603-334F-4CBB-914E-8FF576E7878E}">
      <dgm:prSet/>
      <dgm:spPr/>
      <dgm:t>
        <a:bodyPr/>
        <a:lstStyle/>
        <a:p>
          <a:endParaRPr lang="en-US"/>
        </a:p>
      </dgm:t>
    </dgm:pt>
    <dgm:pt modelId="{8E269391-A118-4D54-ABD8-528B8FDE2265}">
      <dgm:prSet custT="1"/>
      <dgm:spPr/>
      <dgm:t>
        <a:bodyPr/>
        <a:lstStyle/>
        <a:p>
          <a:r>
            <a:rPr lang="en-US" sz="2400" dirty="0"/>
            <a:t>assess how social welfare and economic policies impact the delivery of and access to social services (5.2); and </a:t>
          </a:r>
        </a:p>
      </dgm:t>
    </dgm:pt>
    <dgm:pt modelId="{090207A5-50FD-4DF1-89D4-400F8DD9993E}" type="parTrans" cxnId="{8D11C926-A8E7-4E8B-939D-B4C460528DD2}">
      <dgm:prSet/>
      <dgm:spPr/>
      <dgm:t>
        <a:bodyPr/>
        <a:lstStyle/>
        <a:p>
          <a:endParaRPr lang="en-US"/>
        </a:p>
      </dgm:t>
    </dgm:pt>
    <dgm:pt modelId="{88153775-9D5D-4C60-B31B-97D83620B33E}" type="sibTrans" cxnId="{8D11C926-A8E7-4E8B-939D-B4C460528DD2}">
      <dgm:prSet/>
      <dgm:spPr/>
      <dgm:t>
        <a:bodyPr/>
        <a:lstStyle/>
        <a:p>
          <a:endParaRPr lang="en-US"/>
        </a:p>
      </dgm:t>
    </dgm:pt>
    <dgm:pt modelId="{C3DDAD26-B00F-423A-953E-236EA57F2177}">
      <dgm:prSet/>
      <dgm:spPr/>
      <dgm:t>
        <a:bodyPr/>
        <a:lstStyle/>
        <a:p>
          <a:r>
            <a:rPr lang="en-US"/>
            <a:t>Apply</a:t>
          </a:r>
        </a:p>
      </dgm:t>
    </dgm:pt>
    <dgm:pt modelId="{120A40DC-743C-4618-9A63-5318F64A0F91}" type="parTrans" cxnId="{839F2809-DA0C-4DD2-8389-4BDA9728F33A}">
      <dgm:prSet/>
      <dgm:spPr/>
      <dgm:t>
        <a:bodyPr/>
        <a:lstStyle/>
        <a:p>
          <a:endParaRPr lang="en-US"/>
        </a:p>
      </dgm:t>
    </dgm:pt>
    <dgm:pt modelId="{CB18B50D-330E-4FF7-820B-386E659F10EF}" type="sibTrans" cxnId="{839F2809-DA0C-4DD2-8389-4BDA9728F33A}">
      <dgm:prSet/>
      <dgm:spPr/>
      <dgm:t>
        <a:bodyPr/>
        <a:lstStyle/>
        <a:p>
          <a:endParaRPr lang="en-US"/>
        </a:p>
      </dgm:t>
    </dgm:pt>
    <dgm:pt modelId="{1EC5F2C0-90C6-4E1C-8188-D7CFCFF00B50}">
      <dgm:prSet custT="1"/>
      <dgm:spPr/>
      <dgm:t>
        <a:bodyPr/>
        <a:lstStyle/>
        <a:p>
          <a:r>
            <a:rPr lang="en-US" sz="2400" dirty="0"/>
            <a:t>apply critical thinking to analyze, formulate, and advocate for policies that advance human rights and social, economic, and environmental justice (5.3).</a:t>
          </a:r>
        </a:p>
      </dgm:t>
    </dgm:pt>
    <dgm:pt modelId="{79912C82-C3CC-4669-BD53-2905326765FB}" type="parTrans" cxnId="{71AEB17F-E747-4587-A70C-2D3D807CBB34}">
      <dgm:prSet/>
      <dgm:spPr/>
      <dgm:t>
        <a:bodyPr/>
        <a:lstStyle/>
        <a:p>
          <a:endParaRPr lang="en-US"/>
        </a:p>
      </dgm:t>
    </dgm:pt>
    <dgm:pt modelId="{564597BB-A2F5-456A-B689-27ABDC9D32AB}" type="sibTrans" cxnId="{71AEB17F-E747-4587-A70C-2D3D807CBB34}">
      <dgm:prSet/>
      <dgm:spPr/>
      <dgm:t>
        <a:bodyPr/>
        <a:lstStyle/>
        <a:p>
          <a:endParaRPr lang="en-US"/>
        </a:p>
      </dgm:t>
    </dgm:pt>
    <dgm:pt modelId="{C6398352-46E2-4DED-8740-CCAADF4472B7}" type="pres">
      <dgm:prSet presAssocID="{6082FB7B-95DB-4C7A-910C-B4F702EBC3C4}" presName="Name0" presStyleCnt="0">
        <dgm:presLayoutVars>
          <dgm:dir/>
          <dgm:animLvl val="lvl"/>
          <dgm:resizeHandles val="exact"/>
        </dgm:presLayoutVars>
      </dgm:prSet>
      <dgm:spPr/>
    </dgm:pt>
    <dgm:pt modelId="{56870FF4-60AF-4F0E-AE40-357AB38D7E27}" type="pres">
      <dgm:prSet presAssocID="{1B886835-7BCE-48CF-854D-569AE15A6154}" presName="composite" presStyleCnt="0"/>
      <dgm:spPr/>
    </dgm:pt>
    <dgm:pt modelId="{0EEE457B-8202-4800-AA45-B06D295C5FB9}" type="pres">
      <dgm:prSet presAssocID="{1B886835-7BCE-48CF-854D-569AE15A6154}" presName="parTx" presStyleLbl="alignNode1" presStyleIdx="0" presStyleCnt="3">
        <dgm:presLayoutVars>
          <dgm:chMax val="0"/>
          <dgm:chPref val="0"/>
        </dgm:presLayoutVars>
      </dgm:prSet>
      <dgm:spPr/>
    </dgm:pt>
    <dgm:pt modelId="{4577E4B6-3C81-4F04-BE3F-D4F6F69B7B13}" type="pres">
      <dgm:prSet presAssocID="{1B886835-7BCE-48CF-854D-569AE15A6154}" presName="desTx" presStyleLbl="alignAccFollowNode1" presStyleIdx="0" presStyleCnt="3">
        <dgm:presLayoutVars/>
      </dgm:prSet>
      <dgm:spPr/>
    </dgm:pt>
    <dgm:pt modelId="{17AF6AE3-C4CF-4487-8AF1-17E375B47A8D}" type="pres">
      <dgm:prSet presAssocID="{F10EEA56-5FD9-46D5-8A32-E19DEAAC0B7D}" presName="space" presStyleCnt="0"/>
      <dgm:spPr/>
    </dgm:pt>
    <dgm:pt modelId="{14C690B5-7557-4631-92A6-945F463B59EA}" type="pres">
      <dgm:prSet presAssocID="{166F0A39-EDC4-4822-BB72-85B85771B7C6}" presName="composite" presStyleCnt="0"/>
      <dgm:spPr/>
    </dgm:pt>
    <dgm:pt modelId="{9CBF12C8-CDCF-40DA-B795-CAF547232FFC}" type="pres">
      <dgm:prSet presAssocID="{166F0A39-EDC4-4822-BB72-85B85771B7C6}" presName="parTx" presStyleLbl="alignNode1" presStyleIdx="1" presStyleCnt="3">
        <dgm:presLayoutVars>
          <dgm:chMax val="0"/>
          <dgm:chPref val="0"/>
        </dgm:presLayoutVars>
      </dgm:prSet>
      <dgm:spPr/>
    </dgm:pt>
    <dgm:pt modelId="{CD92C34B-69B1-424B-AD5E-99E78FF1538C}" type="pres">
      <dgm:prSet presAssocID="{166F0A39-EDC4-4822-BB72-85B85771B7C6}" presName="desTx" presStyleLbl="alignAccFollowNode1" presStyleIdx="1" presStyleCnt="3">
        <dgm:presLayoutVars/>
      </dgm:prSet>
      <dgm:spPr/>
    </dgm:pt>
    <dgm:pt modelId="{09DB15EE-9E5A-404B-B2B7-04ABB192F510}" type="pres">
      <dgm:prSet presAssocID="{219E5B67-C204-4B86-9F35-497960C064F4}" presName="space" presStyleCnt="0"/>
      <dgm:spPr/>
    </dgm:pt>
    <dgm:pt modelId="{DE142B00-7ADF-4C63-B963-F33E292F4365}" type="pres">
      <dgm:prSet presAssocID="{C3DDAD26-B00F-423A-953E-236EA57F2177}" presName="composite" presStyleCnt="0"/>
      <dgm:spPr/>
    </dgm:pt>
    <dgm:pt modelId="{7397E1A3-DFA1-4141-AF41-6718458D097C}" type="pres">
      <dgm:prSet presAssocID="{C3DDAD26-B00F-423A-953E-236EA57F2177}" presName="parTx" presStyleLbl="alignNode1" presStyleIdx="2" presStyleCnt="3">
        <dgm:presLayoutVars>
          <dgm:chMax val="0"/>
          <dgm:chPref val="0"/>
        </dgm:presLayoutVars>
      </dgm:prSet>
      <dgm:spPr/>
    </dgm:pt>
    <dgm:pt modelId="{791A6F92-EB8E-4A23-977C-39F66790A438}" type="pres">
      <dgm:prSet presAssocID="{C3DDAD26-B00F-423A-953E-236EA57F2177}" presName="desTx" presStyleLbl="alignAccFollowNode1" presStyleIdx="2" presStyleCnt="3">
        <dgm:presLayoutVars/>
      </dgm:prSet>
      <dgm:spPr/>
    </dgm:pt>
  </dgm:ptLst>
  <dgm:cxnLst>
    <dgm:cxn modelId="{1F67C603-334F-4CBB-914E-8FF576E7878E}" srcId="{6082FB7B-95DB-4C7A-910C-B4F702EBC3C4}" destId="{166F0A39-EDC4-4822-BB72-85B85771B7C6}" srcOrd="1" destOrd="0" parTransId="{EA0E3C94-1D31-4D91-B30F-171362458D53}" sibTransId="{219E5B67-C204-4B86-9F35-497960C064F4}"/>
    <dgm:cxn modelId="{839F2809-DA0C-4DD2-8389-4BDA9728F33A}" srcId="{6082FB7B-95DB-4C7A-910C-B4F702EBC3C4}" destId="{C3DDAD26-B00F-423A-953E-236EA57F2177}" srcOrd="2" destOrd="0" parTransId="{120A40DC-743C-4618-9A63-5318F64A0F91}" sibTransId="{CB18B50D-330E-4FF7-820B-386E659F10EF}"/>
    <dgm:cxn modelId="{8D11C926-A8E7-4E8B-939D-B4C460528DD2}" srcId="{166F0A39-EDC4-4822-BB72-85B85771B7C6}" destId="{8E269391-A118-4D54-ABD8-528B8FDE2265}" srcOrd="0" destOrd="0" parTransId="{090207A5-50FD-4DF1-89D4-400F8DD9993E}" sibTransId="{88153775-9D5D-4C60-B31B-97D83620B33E}"/>
    <dgm:cxn modelId="{71AEB17F-E747-4587-A70C-2D3D807CBB34}" srcId="{C3DDAD26-B00F-423A-953E-236EA57F2177}" destId="{1EC5F2C0-90C6-4E1C-8188-D7CFCFF00B50}" srcOrd="0" destOrd="0" parTransId="{79912C82-C3CC-4669-BD53-2905326765FB}" sibTransId="{564597BB-A2F5-456A-B689-27ABDC9D32AB}"/>
    <dgm:cxn modelId="{194D6787-3376-444A-8C7B-A2AE83AB7DE1}" type="presOf" srcId="{166F0A39-EDC4-4822-BB72-85B85771B7C6}" destId="{9CBF12C8-CDCF-40DA-B795-CAF547232FFC}" srcOrd="0" destOrd="0" presId="urn:microsoft.com/office/officeart/2016/7/layout/HorizontalActionList"/>
    <dgm:cxn modelId="{CF73D590-B402-4435-A4BD-13A49747BA9C}" type="presOf" srcId="{8DFF6B5F-74BB-4A28-80BB-91D5A875433C}" destId="{4577E4B6-3C81-4F04-BE3F-D4F6F69B7B13}" srcOrd="0" destOrd="0" presId="urn:microsoft.com/office/officeart/2016/7/layout/HorizontalActionList"/>
    <dgm:cxn modelId="{E85E6595-6B9E-4FD4-A88D-F09FB5068EA0}" type="presOf" srcId="{8E269391-A118-4D54-ABD8-528B8FDE2265}" destId="{CD92C34B-69B1-424B-AD5E-99E78FF1538C}" srcOrd="0" destOrd="0" presId="urn:microsoft.com/office/officeart/2016/7/layout/HorizontalActionList"/>
    <dgm:cxn modelId="{5B52ED96-F2EC-4E09-873D-F3B93B9C7900}" type="presOf" srcId="{6082FB7B-95DB-4C7A-910C-B4F702EBC3C4}" destId="{C6398352-46E2-4DED-8740-CCAADF4472B7}" srcOrd="0" destOrd="0" presId="urn:microsoft.com/office/officeart/2016/7/layout/HorizontalActionList"/>
    <dgm:cxn modelId="{9E500BC7-977C-4901-9898-467DC405382D}" srcId="{1B886835-7BCE-48CF-854D-569AE15A6154}" destId="{8DFF6B5F-74BB-4A28-80BB-91D5A875433C}" srcOrd="0" destOrd="0" parTransId="{612C69BF-11E8-46ED-839D-162B20185E2A}" sibTransId="{FD24154C-52CD-4B2F-B51B-DCA43BAE20C3}"/>
    <dgm:cxn modelId="{3AD30BD6-AC14-4035-97C3-11A1014FA758}" type="presOf" srcId="{C3DDAD26-B00F-423A-953E-236EA57F2177}" destId="{7397E1A3-DFA1-4141-AF41-6718458D097C}" srcOrd="0" destOrd="0" presId="urn:microsoft.com/office/officeart/2016/7/layout/HorizontalActionList"/>
    <dgm:cxn modelId="{AA5B68DB-6D5C-418A-AEA1-64E55EFC9737}" srcId="{6082FB7B-95DB-4C7A-910C-B4F702EBC3C4}" destId="{1B886835-7BCE-48CF-854D-569AE15A6154}" srcOrd="0" destOrd="0" parTransId="{195502B0-E122-4536-9E1E-56BE64EC0823}" sibTransId="{F10EEA56-5FD9-46D5-8A32-E19DEAAC0B7D}"/>
    <dgm:cxn modelId="{839854EF-3FBE-4B97-A6B7-61C0620ADB87}" type="presOf" srcId="{1EC5F2C0-90C6-4E1C-8188-D7CFCFF00B50}" destId="{791A6F92-EB8E-4A23-977C-39F66790A438}" srcOrd="0" destOrd="0" presId="urn:microsoft.com/office/officeart/2016/7/layout/HorizontalActionList"/>
    <dgm:cxn modelId="{8F8CBFF1-D7B3-4FB1-B62E-EFBE09E0D374}" type="presOf" srcId="{1B886835-7BCE-48CF-854D-569AE15A6154}" destId="{0EEE457B-8202-4800-AA45-B06D295C5FB9}" srcOrd="0" destOrd="0" presId="urn:microsoft.com/office/officeart/2016/7/layout/HorizontalActionList"/>
    <dgm:cxn modelId="{3850109A-A935-4855-99B2-52A7EF2079DC}" type="presParOf" srcId="{C6398352-46E2-4DED-8740-CCAADF4472B7}" destId="{56870FF4-60AF-4F0E-AE40-357AB38D7E27}" srcOrd="0" destOrd="0" presId="urn:microsoft.com/office/officeart/2016/7/layout/HorizontalActionList"/>
    <dgm:cxn modelId="{F151CC59-352D-4AFF-A1C0-A75D7BF3C635}" type="presParOf" srcId="{56870FF4-60AF-4F0E-AE40-357AB38D7E27}" destId="{0EEE457B-8202-4800-AA45-B06D295C5FB9}" srcOrd="0" destOrd="0" presId="urn:microsoft.com/office/officeart/2016/7/layout/HorizontalActionList"/>
    <dgm:cxn modelId="{822B3FCC-75E3-4217-804A-0E302909D73A}" type="presParOf" srcId="{56870FF4-60AF-4F0E-AE40-357AB38D7E27}" destId="{4577E4B6-3C81-4F04-BE3F-D4F6F69B7B13}" srcOrd="1" destOrd="0" presId="urn:microsoft.com/office/officeart/2016/7/layout/HorizontalActionList"/>
    <dgm:cxn modelId="{699752C4-BFE7-49EF-BEE5-77A06056E067}" type="presParOf" srcId="{C6398352-46E2-4DED-8740-CCAADF4472B7}" destId="{17AF6AE3-C4CF-4487-8AF1-17E375B47A8D}" srcOrd="1" destOrd="0" presId="urn:microsoft.com/office/officeart/2016/7/layout/HorizontalActionList"/>
    <dgm:cxn modelId="{175491B2-D5F7-45A1-BCFE-EC57B717A7DD}" type="presParOf" srcId="{C6398352-46E2-4DED-8740-CCAADF4472B7}" destId="{14C690B5-7557-4631-92A6-945F463B59EA}" srcOrd="2" destOrd="0" presId="urn:microsoft.com/office/officeart/2016/7/layout/HorizontalActionList"/>
    <dgm:cxn modelId="{0898E5C4-2B1E-4A8C-86E2-BB21D737F5DE}" type="presParOf" srcId="{14C690B5-7557-4631-92A6-945F463B59EA}" destId="{9CBF12C8-CDCF-40DA-B795-CAF547232FFC}" srcOrd="0" destOrd="0" presId="urn:microsoft.com/office/officeart/2016/7/layout/HorizontalActionList"/>
    <dgm:cxn modelId="{18F533CE-66D2-44EA-8564-E54D9EC84506}" type="presParOf" srcId="{14C690B5-7557-4631-92A6-945F463B59EA}" destId="{CD92C34B-69B1-424B-AD5E-99E78FF1538C}" srcOrd="1" destOrd="0" presId="urn:microsoft.com/office/officeart/2016/7/layout/HorizontalActionList"/>
    <dgm:cxn modelId="{D34C0EB9-D4F6-43F0-8AA3-E22B64FE05EB}" type="presParOf" srcId="{C6398352-46E2-4DED-8740-CCAADF4472B7}" destId="{09DB15EE-9E5A-404B-B2B7-04ABB192F510}" srcOrd="3" destOrd="0" presId="urn:microsoft.com/office/officeart/2016/7/layout/HorizontalActionList"/>
    <dgm:cxn modelId="{CDFFC7C6-98D2-44A8-B30F-1F871AB75D00}" type="presParOf" srcId="{C6398352-46E2-4DED-8740-CCAADF4472B7}" destId="{DE142B00-7ADF-4C63-B963-F33E292F4365}" srcOrd="4" destOrd="0" presId="urn:microsoft.com/office/officeart/2016/7/layout/HorizontalActionList"/>
    <dgm:cxn modelId="{0A0F0152-7ED6-4E33-8033-8CD0237C4AE6}" type="presParOf" srcId="{DE142B00-7ADF-4C63-B963-F33E292F4365}" destId="{7397E1A3-DFA1-4141-AF41-6718458D097C}" srcOrd="0" destOrd="0" presId="urn:microsoft.com/office/officeart/2016/7/layout/HorizontalActionList"/>
    <dgm:cxn modelId="{248634B0-5922-490C-80A5-82E01D8F5D5E}" type="presParOf" srcId="{DE142B00-7ADF-4C63-B963-F33E292F4365}" destId="{791A6F92-EB8E-4A23-977C-39F66790A438}" srcOrd="1" destOrd="0" presId="urn:microsoft.com/office/officeart/2016/7/layout/Horizontal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FE0EC2-8FFB-4611-AAED-F645F6B6439F}">
      <dsp:nvSpPr>
        <dsp:cNvPr id="0" name=""/>
        <dsp:cNvSpPr/>
      </dsp:nvSpPr>
      <dsp:spPr>
        <a:xfrm>
          <a:off x="556756" y="1267"/>
          <a:ext cx="2216886" cy="1330131"/>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a:t>Administrative</a:t>
          </a:r>
        </a:p>
      </dsp:txBody>
      <dsp:txXfrm>
        <a:off x="556756" y="1267"/>
        <a:ext cx="2216886" cy="1330131"/>
      </dsp:txXfrm>
    </dsp:sp>
    <dsp:sp modelId="{3FB79E6F-4712-404D-9DD0-C06C941C6172}">
      <dsp:nvSpPr>
        <dsp:cNvPr id="0" name=""/>
        <dsp:cNvSpPr/>
      </dsp:nvSpPr>
      <dsp:spPr>
        <a:xfrm>
          <a:off x="2995331" y="1267"/>
          <a:ext cx="2216886" cy="1330131"/>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a:t>Educational</a:t>
          </a:r>
          <a:endParaRPr lang="en-US" sz="2600" kern="1200" dirty="0"/>
        </a:p>
      </dsp:txBody>
      <dsp:txXfrm>
        <a:off x="2995331" y="1267"/>
        <a:ext cx="2216886" cy="1330131"/>
      </dsp:txXfrm>
    </dsp:sp>
    <dsp:sp modelId="{59627213-B1A1-422B-8B12-A1CFE62994E9}">
      <dsp:nvSpPr>
        <dsp:cNvPr id="0" name=""/>
        <dsp:cNvSpPr/>
      </dsp:nvSpPr>
      <dsp:spPr>
        <a:xfrm>
          <a:off x="1776044" y="1553088"/>
          <a:ext cx="2216886" cy="1330131"/>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a:t>Supportive</a:t>
          </a:r>
          <a:endParaRPr lang="en-US" sz="2600" kern="1200" dirty="0"/>
        </a:p>
      </dsp:txBody>
      <dsp:txXfrm>
        <a:off x="1776044" y="1553088"/>
        <a:ext cx="2216886" cy="133013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13A017-FF44-4374-8E98-1C0F6A538541}">
      <dsp:nvSpPr>
        <dsp:cNvPr id="0" name=""/>
        <dsp:cNvSpPr/>
      </dsp:nvSpPr>
      <dsp:spPr>
        <a:xfrm>
          <a:off x="0" y="678513"/>
          <a:ext cx="10576558" cy="125264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C948386E-DC8A-4D0A-81B9-0943B7ACBFDC}">
      <dsp:nvSpPr>
        <dsp:cNvPr id="0" name=""/>
        <dsp:cNvSpPr/>
      </dsp:nvSpPr>
      <dsp:spPr>
        <a:xfrm>
          <a:off x="378923" y="960357"/>
          <a:ext cx="688952" cy="6889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F5336841-A2C2-404B-BA06-65CE0AED9695}">
      <dsp:nvSpPr>
        <dsp:cNvPr id="0" name=""/>
        <dsp:cNvSpPr/>
      </dsp:nvSpPr>
      <dsp:spPr>
        <a:xfrm>
          <a:off x="1446799" y="678513"/>
          <a:ext cx="9129758" cy="1252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571" tIns="132571" rIns="132571" bIns="132571" numCol="1" spcCol="1270" anchor="ctr" anchorCtr="0">
          <a:noAutofit/>
        </a:bodyPr>
        <a:lstStyle/>
        <a:p>
          <a:pPr marL="0" lvl="0" indent="0" algn="l" defTabSz="933450">
            <a:lnSpc>
              <a:spcPct val="100000"/>
            </a:lnSpc>
            <a:spcBef>
              <a:spcPct val="0"/>
            </a:spcBef>
            <a:spcAft>
              <a:spcPct val="35000"/>
            </a:spcAft>
            <a:buNone/>
          </a:pPr>
          <a:r>
            <a:rPr lang="en-US" sz="2100" kern="1200" dirty="0"/>
            <a:t>apply knowledge of human behavior and the social environment, person-in- environment, and other multidisciplinary theoretical frameworks to engage with clients and constituencies (6.1); and </a:t>
          </a:r>
        </a:p>
      </dsp:txBody>
      <dsp:txXfrm>
        <a:off x="1446799" y="678513"/>
        <a:ext cx="9129758" cy="1252640"/>
      </dsp:txXfrm>
    </dsp:sp>
    <dsp:sp modelId="{7B0A2319-91DD-433C-9614-E9E3070B028D}">
      <dsp:nvSpPr>
        <dsp:cNvPr id="0" name=""/>
        <dsp:cNvSpPr/>
      </dsp:nvSpPr>
      <dsp:spPr>
        <a:xfrm>
          <a:off x="0" y="2244314"/>
          <a:ext cx="10576558" cy="125264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CF54F346-9C07-48B1-A925-8A9535234733}">
      <dsp:nvSpPr>
        <dsp:cNvPr id="0" name=""/>
        <dsp:cNvSpPr/>
      </dsp:nvSpPr>
      <dsp:spPr>
        <a:xfrm>
          <a:off x="378923" y="2526158"/>
          <a:ext cx="688952" cy="6889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3DC9FA67-E747-4A23-8C6B-B6A3432EFB6B}">
      <dsp:nvSpPr>
        <dsp:cNvPr id="0" name=""/>
        <dsp:cNvSpPr/>
      </dsp:nvSpPr>
      <dsp:spPr>
        <a:xfrm>
          <a:off x="1446799" y="2244314"/>
          <a:ext cx="9129758" cy="1252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571" tIns="132571" rIns="132571" bIns="132571" numCol="1" spcCol="1270" anchor="ctr" anchorCtr="0">
          <a:noAutofit/>
        </a:bodyPr>
        <a:lstStyle/>
        <a:p>
          <a:pPr marL="0" lvl="0" indent="0" algn="l" defTabSz="933450">
            <a:lnSpc>
              <a:spcPct val="100000"/>
            </a:lnSpc>
            <a:spcBef>
              <a:spcPct val="0"/>
            </a:spcBef>
            <a:spcAft>
              <a:spcPct val="35000"/>
            </a:spcAft>
            <a:buNone/>
          </a:pPr>
          <a:r>
            <a:rPr lang="en-US" sz="2100" kern="1200"/>
            <a:t>use empathy, reflection, and interpersonal skills to effectively engage diverse clients and constituencies (6.2).</a:t>
          </a:r>
        </a:p>
      </dsp:txBody>
      <dsp:txXfrm>
        <a:off x="1446799" y="2244314"/>
        <a:ext cx="9129758" cy="125264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AD44F4-7577-F849-8FA7-0C9CD95D1F6C}">
      <dsp:nvSpPr>
        <dsp:cNvPr id="0" name=""/>
        <dsp:cNvSpPr/>
      </dsp:nvSpPr>
      <dsp:spPr>
        <a:xfrm>
          <a:off x="8419" y="267909"/>
          <a:ext cx="2559008" cy="767702"/>
        </a:xfrm>
        <a:prstGeom prst="rect">
          <a:avLst/>
        </a:prstGeom>
        <a:solidFill>
          <a:schemeClr val="accent1">
            <a:shade val="50000"/>
            <a:hueOff val="0"/>
            <a:satOff val="0"/>
            <a:lumOff val="0"/>
            <a:alphaOff val="0"/>
          </a:schemeClr>
        </a:solidFill>
        <a:ln w="15875"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202219" tIns="202219" rIns="202219" bIns="202219" numCol="1" spcCol="1270" anchor="ctr" anchorCtr="0">
          <a:noAutofit/>
        </a:bodyPr>
        <a:lstStyle/>
        <a:p>
          <a:pPr marL="0" lvl="0" indent="0" algn="ctr" defTabSz="889000">
            <a:lnSpc>
              <a:spcPct val="90000"/>
            </a:lnSpc>
            <a:spcBef>
              <a:spcPct val="0"/>
            </a:spcBef>
            <a:spcAft>
              <a:spcPct val="35000"/>
            </a:spcAft>
            <a:buNone/>
          </a:pPr>
          <a:r>
            <a:rPr lang="en-US" sz="2000" kern="1200"/>
            <a:t>Collect and organize</a:t>
          </a:r>
        </a:p>
      </dsp:txBody>
      <dsp:txXfrm>
        <a:off x="8419" y="267909"/>
        <a:ext cx="2559008" cy="767702"/>
      </dsp:txXfrm>
    </dsp:sp>
    <dsp:sp modelId="{36E43FD6-D434-D348-8D0A-1ED68DE43A9D}">
      <dsp:nvSpPr>
        <dsp:cNvPr id="0" name=""/>
        <dsp:cNvSpPr/>
      </dsp:nvSpPr>
      <dsp:spPr>
        <a:xfrm>
          <a:off x="8419" y="1035612"/>
          <a:ext cx="2559008" cy="3818771"/>
        </a:xfrm>
        <a:prstGeom prst="rect">
          <a:avLst/>
        </a:prstGeom>
        <a:solidFill>
          <a:schemeClr val="accent1">
            <a:alpha val="90000"/>
            <a:tint val="55000"/>
            <a:hueOff val="0"/>
            <a:satOff val="0"/>
            <a:lumOff val="0"/>
            <a:alphaOff val="0"/>
          </a:schemeClr>
        </a:solidFill>
        <a:ln w="15875"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2773" tIns="252773" rIns="252773" bIns="252773" numCol="1" spcCol="1270" anchor="t" anchorCtr="0">
          <a:noAutofit/>
        </a:bodyPr>
        <a:lstStyle/>
        <a:p>
          <a:pPr marL="0" lvl="0" indent="0" algn="l" defTabSz="800100">
            <a:lnSpc>
              <a:spcPct val="90000"/>
            </a:lnSpc>
            <a:spcBef>
              <a:spcPct val="0"/>
            </a:spcBef>
            <a:spcAft>
              <a:spcPct val="35000"/>
            </a:spcAft>
            <a:buNone/>
          </a:pPr>
          <a:r>
            <a:rPr lang="en-US" sz="1800" kern="1200" dirty="0"/>
            <a:t>collect and organize data, and apply critical thinking to interpret information from clients and constituencies 7.1); </a:t>
          </a:r>
        </a:p>
      </dsp:txBody>
      <dsp:txXfrm>
        <a:off x="8419" y="1035612"/>
        <a:ext cx="2559008" cy="3818771"/>
      </dsp:txXfrm>
    </dsp:sp>
    <dsp:sp modelId="{1BE7C4CE-0012-2044-BDCD-9BB4B81451E5}">
      <dsp:nvSpPr>
        <dsp:cNvPr id="0" name=""/>
        <dsp:cNvSpPr/>
      </dsp:nvSpPr>
      <dsp:spPr>
        <a:xfrm>
          <a:off x="2675323" y="267909"/>
          <a:ext cx="2559008" cy="767702"/>
        </a:xfrm>
        <a:prstGeom prst="rect">
          <a:avLst/>
        </a:prstGeom>
        <a:solidFill>
          <a:schemeClr val="accent1">
            <a:shade val="50000"/>
            <a:hueOff val="290153"/>
            <a:satOff val="-2773"/>
            <a:lumOff val="23587"/>
            <a:alphaOff val="0"/>
          </a:schemeClr>
        </a:solidFill>
        <a:ln w="15875" cap="flat" cmpd="sng" algn="ctr">
          <a:solidFill>
            <a:schemeClr val="accent1">
              <a:shade val="50000"/>
              <a:hueOff val="290153"/>
              <a:satOff val="-2773"/>
              <a:lumOff val="23587"/>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202219" tIns="202219" rIns="202219" bIns="202219" numCol="1" spcCol="1270" anchor="ctr" anchorCtr="0">
          <a:noAutofit/>
        </a:bodyPr>
        <a:lstStyle/>
        <a:p>
          <a:pPr marL="0" lvl="0" indent="0" algn="ctr" defTabSz="889000">
            <a:lnSpc>
              <a:spcPct val="90000"/>
            </a:lnSpc>
            <a:spcBef>
              <a:spcPct val="0"/>
            </a:spcBef>
            <a:spcAft>
              <a:spcPct val="35000"/>
            </a:spcAft>
            <a:buNone/>
          </a:pPr>
          <a:r>
            <a:rPr lang="en-US" sz="2000" kern="1200"/>
            <a:t>Apply</a:t>
          </a:r>
        </a:p>
      </dsp:txBody>
      <dsp:txXfrm>
        <a:off x="2675323" y="267909"/>
        <a:ext cx="2559008" cy="767702"/>
      </dsp:txXfrm>
    </dsp:sp>
    <dsp:sp modelId="{106E9EC2-5FFF-6F4F-A911-73462756F11D}">
      <dsp:nvSpPr>
        <dsp:cNvPr id="0" name=""/>
        <dsp:cNvSpPr/>
      </dsp:nvSpPr>
      <dsp:spPr>
        <a:xfrm>
          <a:off x="2675323" y="1035612"/>
          <a:ext cx="2559008" cy="3818771"/>
        </a:xfrm>
        <a:prstGeom prst="rect">
          <a:avLst/>
        </a:prstGeom>
        <a:solidFill>
          <a:schemeClr val="accent1">
            <a:alpha val="90000"/>
            <a:tint val="55000"/>
            <a:hueOff val="0"/>
            <a:satOff val="0"/>
            <a:lumOff val="0"/>
            <a:alphaOff val="0"/>
          </a:schemeClr>
        </a:solidFill>
        <a:ln w="15875"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2773" tIns="252773" rIns="252773" bIns="252773" numCol="1" spcCol="1270" anchor="t" anchorCtr="0">
          <a:noAutofit/>
        </a:bodyPr>
        <a:lstStyle/>
        <a:p>
          <a:pPr marL="0" lvl="0" indent="0" algn="l" defTabSz="800100">
            <a:lnSpc>
              <a:spcPct val="90000"/>
            </a:lnSpc>
            <a:spcBef>
              <a:spcPct val="0"/>
            </a:spcBef>
            <a:spcAft>
              <a:spcPct val="35000"/>
            </a:spcAft>
            <a:buNone/>
          </a:pPr>
          <a:r>
            <a:rPr lang="en-US" sz="1800" kern="1200" dirty="0"/>
            <a:t>apply knowledge of human behavior and the social environment, person-in- environment, and other multidisciplinary theoretical frameworks in the analysis of assessment data from clients and constituencies (7.2); </a:t>
          </a:r>
        </a:p>
      </dsp:txBody>
      <dsp:txXfrm>
        <a:off x="2675323" y="1035612"/>
        <a:ext cx="2559008" cy="3818771"/>
      </dsp:txXfrm>
    </dsp:sp>
    <dsp:sp modelId="{CFFACBB8-F4C9-C546-A009-266CEBF1EDD1}">
      <dsp:nvSpPr>
        <dsp:cNvPr id="0" name=""/>
        <dsp:cNvSpPr/>
      </dsp:nvSpPr>
      <dsp:spPr>
        <a:xfrm>
          <a:off x="5342226" y="267909"/>
          <a:ext cx="2559008" cy="767702"/>
        </a:xfrm>
        <a:prstGeom prst="rect">
          <a:avLst/>
        </a:prstGeom>
        <a:solidFill>
          <a:schemeClr val="accent1">
            <a:shade val="50000"/>
            <a:hueOff val="580305"/>
            <a:satOff val="-5547"/>
            <a:lumOff val="47174"/>
            <a:alphaOff val="0"/>
          </a:schemeClr>
        </a:solidFill>
        <a:ln w="15875" cap="flat" cmpd="sng" algn="ctr">
          <a:solidFill>
            <a:schemeClr val="accent1">
              <a:shade val="50000"/>
              <a:hueOff val="580305"/>
              <a:satOff val="-5547"/>
              <a:lumOff val="47174"/>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202219" tIns="202219" rIns="202219" bIns="202219" numCol="1" spcCol="1270" anchor="ctr" anchorCtr="0">
          <a:noAutofit/>
        </a:bodyPr>
        <a:lstStyle/>
        <a:p>
          <a:pPr marL="0" lvl="0" indent="0" algn="ctr" defTabSz="889000">
            <a:lnSpc>
              <a:spcPct val="90000"/>
            </a:lnSpc>
            <a:spcBef>
              <a:spcPct val="0"/>
            </a:spcBef>
            <a:spcAft>
              <a:spcPct val="35000"/>
            </a:spcAft>
            <a:buNone/>
          </a:pPr>
          <a:r>
            <a:rPr lang="en-US" sz="2000" kern="1200"/>
            <a:t>Develop</a:t>
          </a:r>
        </a:p>
      </dsp:txBody>
      <dsp:txXfrm>
        <a:off x="5342226" y="267909"/>
        <a:ext cx="2559008" cy="767702"/>
      </dsp:txXfrm>
    </dsp:sp>
    <dsp:sp modelId="{22E53472-A040-EC40-B890-0019F2451239}">
      <dsp:nvSpPr>
        <dsp:cNvPr id="0" name=""/>
        <dsp:cNvSpPr/>
      </dsp:nvSpPr>
      <dsp:spPr>
        <a:xfrm>
          <a:off x="5342226" y="1035612"/>
          <a:ext cx="2559008" cy="3818771"/>
        </a:xfrm>
        <a:prstGeom prst="rect">
          <a:avLst/>
        </a:prstGeom>
        <a:solidFill>
          <a:schemeClr val="accent1">
            <a:alpha val="90000"/>
            <a:tint val="55000"/>
            <a:hueOff val="0"/>
            <a:satOff val="0"/>
            <a:lumOff val="0"/>
            <a:alphaOff val="0"/>
          </a:schemeClr>
        </a:solidFill>
        <a:ln w="15875"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2773" tIns="252773" rIns="252773" bIns="252773" numCol="1" spcCol="1270" anchor="t" anchorCtr="0">
          <a:noAutofit/>
        </a:bodyPr>
        <a:lstStyle/>
        <a:p>
          <a:pPr marL="0" lvl="0" indent="0" algn="l" defTabSz="800100">
            <a:lnSpc>
              <a:spcPct val="90000"/>
            </a:lnSpc>
            <a:spcBef>
              <a:spcPct val="0"/>
            </a:spcBef>
            <a:spcAft>
              <a:spcPct val="35000"/>
            </a:spcAft>
            <a:buNone/>
          </a:pPr>
          <a:r>
            <a:rPr lang="en-US" sz="1800" kern="1200" dirty="0"/>
            <a:t>develop mutually agreed-on intervention goals and objectives based on the critical assessment of strengths, needs, and challenges within clients and constituencies (7.3); and </a:t>
          </a:r>
        </a:p>
      </dsp:txBody>
      <dsp:txXfrm>
        <a:off x="5342226" y="1035612"/>
        <a:ext cx="2559008" cy="3818771"/>
      </dsp:txXfrm>
    </dsp:sp>
    <dsp:sp modelId="{CF32C6C0-D304-E44E-BBF2-940E98E44D12}">
      <dsp:nvSpPr>
        <dsp:cNvPr id="0" name=""/>
        <dsp:cNvSpPr/>
      </dsp:nvSpPr>
      <dsp:spPr>
        <a:xfrm>
          <a:off x="8009129" y="267909"/>
          <a:ext cx="2559008" cy="767702"/>
        </a:xfrm>
        <a:prstGeom prst="rect">
          <a:avLst/>
        </a:prstGeom>
        <a:solidFill>
          <a:schemeClr val="accent1">
            <a:shade val="50000"/>
            <a:hueOff val="290153"/>
            <a:satOff val="-2773"/>
            <a:lumOff val="23587"/>
            <a:alphaOff val="0"/>
          </a:schemeClr>
        </a:solidFill>
        <a:ln w="15875" cap="flat" cmpd="sng" algn="ctr">
          <a:solidFill>
            <a:schemeClr val="accent1">
              <a:shade val="50000"/>
              <a:hueOff val="290153"/>
              <a:satOff val="-2773"/>
              <a:lumOff val="23587"/>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202219" tIns="202219" rIns="202219" bIns="202219" numCol="1" spcCol="1270" anchor="ctr" anchorCtr="0">
          <a:noAutofit/>
        </a:bodyPr>
        <a:lstStyle/>
        <a:p>
          <a:pPr marL="0" lvl="0" indent="0" algn="ctr" defTabSz="889000">
            <a:lnSpc>
              <a:spcPct val="90000"/>
            </a:lnSpc>
            <a:spcBef>
              <a:spcPct val="0"/>
            </a:spcBef>
            <a:spcAft>
              <a:spcPct val="35000"/>
            </a:spcAft>
            <a:buNone/>
          </a:pPr>
          <a:r>
            <a:rPr lang="en-US" sz="2000" kern="1200"/>
            <a:t>Select</a:t>
          </a:r>
        </a:p>
      </dsp:txBody>
      <dsp:txXfrm>
        <a:off x="8009129" y="267909"/>
        <a:ext cx="2559008" cy="767702"/>
      </dsp:txXfrm>
    </dsp:sp>
    <dsp:sp modelId="{0685BCAA-8675-E441-931D-12DFBE61029A}">
      <dsp:nvSpPr>
        <dsp:cNvPr id="0" name=""/>
        <dsp:cNvSpPr/>
      </dsp:nvSpPr>
      <dsp:spPr>
        <a:xfrm>
          <a:off x="8009129" y="1035612"/>
          <a:ext cx="2559008" cy="3818771"/>
        </a:xfrm>
        <a:prstGeom prst="rect">
          <a:avLst/>
        </a:prstGeom>
        <a:solidFill>
          <a:schemeClr val="accent1">
            <a:alpha val="90000"/>
            <a:tint val="55000"/>
            <a:hueOff val="0"/>
            <a:satOff val="0"/>
            <a:lumOff val="0"/>
            <a:alphaOff val="0"/>
          </a:schemeClr>
        </a:solidFill>
        <a:ln w="15875"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2773" tIns="252773" rIns="252773" bIns="252773" numCol="1" spcCol="1270" anchor="t" anchorCtr="0">
          <a:noAutofit/>
        </a:bodyPr>
        <a:lstStyle/>
        <a:p>
          <a:pPr marL="0" lvl="0" indent="0" algn="l" defTabSz="800100">
            <a:lnSpc>
              <a:spcPct val="90000"/>
            </a:lnSpc>
            <a:spcBef>
              <a:spcPct val="0"/>
            </a:spcBef>
            <a:spcAft>
              <a:spcPct val="35000"/>
            </a:spcAft>
            <a:buNone/>
          </a:pPr>
          <a:r>
            <a:rPr lang="en-US" sz="1800" kern="1200" dirty="0"/>
            <a:t>select appropriate intervention strategies based on the assessment, research knowledge, and values and preferences of clients and constituencies (7.4)</a:t>
          </a:r>
        </a:p>
      </dsp:txBody>
      <dsp:txXfrm>
        <a:off x="8009129" y="1035612"/>
        <a:ext cx="2559008" cy="381877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7D54A3-51CD-42E0-B032-842B42F1937C}">
      <dsp:nvSpPr>
        <dsp:cNvPr id="0" name=""/>
        <dsp:cNvSpPr/>
      </dsp:nvSpPr>
      <dsp:spPr>
        <a:xfrm rot="5400000">
          <a:off x="508044" y="2503880"/>
          <a:ext cx="1515841" cy="2522326"/>
        </a:xfrm>
        <a:prstGeom prst="corner">
          <a:avLst>
            <a:gd name="adj1" fmla="val 16120"/>
            <a:gd name="adj2" fmla="val 16110"/>
          </a:avLst>
        </a:prstGeom>
        <a:solidFill>
          <a:schemeClr val="accent1">
            <a:shade val="50000"/>
            <a:hueOff val="0"/>
            <a:satOff val="0"/>
            <a:lumOff val="0"/>
            <a:alphaOff val="0"/>
          </a:schemeClr>
        </a:solidFill>
        <a:ln w="15875"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52EC631-8D62-4EAC-80AD-0B8B8BAD12D8}">
      <dsp:nvSpPr>
        <dsp:cNvPr id="0" name=""/>
        <dsp:cNvSpPr/>
      </dsp:nvSpPr>
      <dsp:spPr>
        <a:xfrm>
          <a:off x="255012" y="3257512"/>
          <a:ext cx="2277170" cy="19960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apply knowledge of human behavior and the social environment, person-in- environment, and other multidisciplinary theoretical frameworks in interventions with clients and constituencies (8.1); </a:t>
          </a:r>
        </a:p>
      </dsp:txBody>
      <dsp:txXfrm>
        <a:off x="255012" y="3257512"/>
        <a:ext cx="2277170" cy="1996073"/>
      </dsp:txXfrm>
    </dsp:sp>
    <dsp:sp modelId="{035A50D7-EBFA-40E9-B958-AEE30666BBEF}">
      <dsp:nvSpPr>
        <dsp:cNvPr id="0" name=""/>
        <dsp:cNvSpPr/>
      </dsp:nvSpPr>
      <dsp:spPr>
        <a:xfrm>
          <a:off x="2102528" y="2318183"/>
          <a:ext cx="429654" cy="429654"/>
        </a:xfrm>
        <a:prstGeom prst="triangle">
          <a:avLst>
            <a:gd name="adj" fmla="val 100000"/>
          </a:avLst>
        </a:prstGeom>
        <a:solidFill>
          <a:schemeClr val="accent1">
            <a:shade val="50000"/>
            <a:hueOff val="165801"/>
            <a:satOff val="-1585"/>
            <a:lumOff val="13478"/>
            <a:alphaOff val="0"/>
          </a:schemeClr>
        </a:solidFill>
        <a:ln w="15875" cap="flat" cmpd="sng" algn="ctr">
          <a:solidFill>
            <a:schemeClr val="accent1">
              <a:shade val="50000"/>
              <a:hueOff val="165801"/>
              <a:satOff val="-1585"/>
              <a:lumOff val="13478"/>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7A69905-463C-4DA5-9D74-1FE934346E7D}">
      <dsp:nvSpPr>
        <dsp:cNvPr id="0" name=""/>
        <dsp:cNvSpPr/>
      </dsp:nvSpPr>
      <dsp:spPr>
        <a:xfrm rot="5400000">
          <a:off x="3295745" y="1814060"/>
          <a:ext cx="1515841" cy="2522326"/>
        </a:xfrm>
        <a:prstGeom prst="corner">
          <a:avLst>
            <a:gd name="adj1" fmla="val 16120"/>
            <a:gd name="adj2" fmla="val 16110"/>
          </a:avLst>
        </a:prstGeom>
        <a:solidFill>
          <a:schemeClr val="accent1">
            <a:shade val="50000"/>
            <a:hueOff val="331603"/>
            <a:satOff val="-3170"/>
            <a:lumOff val="26957"/>
            <a:alphaOff val="0"/>
          </a:schemeClr>
        </a:solidFill>
        <a:ln w="15875" cap="flat" cmpd="sng" algn="ctr">
          <a:solidFill>
            <a:schemeClr val="accent1">
              <a:shade val="50000"/>
              <a:hueOff val="331603"/>
              <a:satOff val="-3170"/>
              <a:lumOff val="26957"/>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93F9356-A9C1-49BC-8EEC-49EA870B0F10}">
      <dsp:nvSpPr>
        <dsp:cNvPr id="0" name=""/>
        <dsp:cNvSpPr/>
      </dsp:nvSpPr>
      <dsp:spPr>
        <a:xfrm>
          <a:off x="3042714" y="2567692"/>
          <a:ext cx="2277170" cy="19960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use inter-professional collaboration as appropriate to achieve beneficial practice outcomes (8.2); </a:t>
          </a:r>
        </a:p>
      </dsp:txBody>
      <dsp:txXfrm>
        <a:off x="3042714" y="2567692"/>
        <a:ext cx="2277170" cy="1996073"/>
      </dsp:txXfrm>
    </dsp:sp>
    <dsp:sp modelId="{238E3A0F-5744-49FC-AEE6-045A221660AE}">
      <dsp:nvSpPr>
        <dsp:cNvPr id="0" name=""/>
        <dsp:cNvSpPr/>
      </dsp:nvSpPr>
      <dsp:spPr>
        <a:xfrm>
          <a:off x="4890230" y="1628364"/>
          <a:ext cx="429654" cy="429654"/>
        </a:xfrm>
        <a:prstGeom prst="triangle">
          <a:avLst>
            <a:gd name="adj" fmla="val 100000"/>
          </a:avLst>
        </a:prstGeom>
        <a:solidFill>
          <a:schemeClr val="accent1">
            <a:shade val="50000"/>
            <a:hueOff val="497404"/>
            <a:satOff val="-4755"/>
            <a:lumOff val="40435"/>
            <a:alphaOff val="0"/>
          </a:schemeClr>
        </a:solidFill>
        <a:ln w="15875" cap="flat" cmpd="sng" algn="ctr">
          <a:solidFill>
            <a:schemeClr val="accent1">
              <a:shade val="50000"/>
              <a:hueOff val="497404"/>
              <a:satOff val="-4755"/>
              <a:lumOff val="40435"/>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0711D4EE-6301-4FF0-BEF2-FEB5358692B3}">
      <dsp:nvSpPr>
        <dsp:cNvPr id="0" name=""/>
        <dsp:cNvSpPr/>
      </dsp:nvSpPr>
      <dsp:spPr>
        <a:xfrm rot="5400000">
          <a:off x="6083447" y="1124241"/>
          <a:ext cx="1515841" cy="2522326"/>
        </a:xfrm>
        <a:prstGeom prst="corner">
          <a:avLst>
            <a:gd name="adj1" fmla="val 16120"/>
            <a:gd name="adj2" fmla="val 16110"/>
          </a:avLst>
        </a:prstGeom>
        <a:solidFill>
          <a:schemeClr val="accent1">
            <a:shade val="50000"/>
            <a:hueOff val="497404"/>
            <a:satOff val="-4755"/>
            <a:lumOff val="40435"/>
            <a:alphaOff val="0"/>
          </a:schemeClr>
        </a:solidFill>
        <a:ln w="15875" cap="flat" cmpd="sng" algn="ctr">
          <a:solidFill>
            <a:schemeClr val="accent1">
              <a:shade val="50000"/>
              <a:hueOff val="497404"/>
              <a:satOff val="-4755"/>
              <a:lumOff val="40435"/>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A59A771F-82D9-45EF-BCE0-8F4FF5F11997}">
      <dsp:nvSpPr>
        <dsp:cNvPr id="0" name=""/>
        <dsp:cNvSpPr/>
      </dsp:nvSpPr>
      <dsp:spPr>
        <a:xfrm>
          <a:off x="5830415" y="1877873"/>
          <a:ext cx="2277170" cy="19960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negotiate, mediate, and advocate with and on behalf of diverse clients and constituencies (8.3); and </a:t>
          </a:r>
        </a:p>
      </dsp:txBody>
      <dsp:txXfrm>
        <a:off x="5830415" y="1877873"/>
        <a:ext cx="2277170" cy="1996073"/>
      </dsp:txXfrm>
    </dsp:sp>
    <dsp:sp modelId="{C522FFC3-782E-4BDA-8E88-523F451B83A6}">
      <dsp:nvSpPr>
        <dsp:cNvPr id="0" name=""/>
        <dsp:cNvSpPr/>
      </dsp:nvSpPr>
      <dsp:spPr>
        <a:xfrm>
          <a:off x="7677931" y="938544"/>
          <a:ext cx="429654" cy="429654"/>
        </a:xfrm>
        <a:prstGeom prst="triangle">
          <a:avLst>
            <a:gd name="adj" fmla="val 100000"/>
          </a:avLst>
        </a:prstGeom>
        <a:solidFill>
          <a:schemeClr val="accent1">
            <a:shade val="50000"/>
            <a:hueOff val="331603"/>
            <a:satOff val="-3170"/>
            <a:lumOff val="26957"/>
            <a:alphaOff val="0"/>
          </a:schemeClr>
        </a:solidFill>
        <a:ln w="15875" cap="flat" cmpd="sng" algn="ctr">
          <a:solidFill>
            <a:schemeClr val="accent1">
              <a:shade val="50000"/>
              <a:hueOff val="331603"/>
              <a:satOff val="-3170"/>
              <a:lumOff val="26957"/>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B1657DE-27B6-425F-AB4C-94A2C7B8D498}">
      <dsp:nvSpPr>
        <dsp:cNvPr id="0" name=""/>
        <dsp:cNvSpPr/>
      </dsp:nvSpPr>
      <dsp:spPr>
        <a:xfrm rot="5400000">
          <a:off x="8871149" y="434421"/>
          <a:ext cx="1515841" cy="2522326"/>
        </a:xfrm>
        <a:prstGeom prst="corner">
          <a:avLst>
            <a:gd name="adj1" fmla="val 16120"/>
            <a:gd name="adj2" fmla="val 16110"/>
          </a:avLst>
        </a:prstGeom>
        <a:solidFill>
          <a:schemeClr val="accent1">
            <a:shade val="50000"/>
            <a:hueOff val="165801"/>
            <a:satOff val="-1585"/>
            <a:lumOff val="13478"/>
            <a:alphaOff val="0"/>
          </a:schemeClr>
        </a:solidFill>
        <a:ln w="15875" cap="flat" cmpd="sng" algn="ctr">
          <a:solidFill>
            <a:schemeClr val="accent1">
              <a:shade val="50000"/>
              <a:hueOff val="165801"/>
              <a:satOff val="-1585"/>
              <a:lumOff val="13478"/>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0E80B3D9-DE73-46E6-A6A1-B6B6FFC15E36}">
      <dsp:nvSpPr>
        <dsp:cNvPr id="0" name=""/>
        <dsp:cNvSpPr/>
      </dsp:nvSpPr>
      <dsp:spPr>
        <a:xfrm>
          <a:off x="8618117" y="1188053"/>
          <a:ext cx="2277170" cy="19960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facilitate effective transitions and endings that advance mutually agreed-on goals (8.4). </a:t>
          </a:r>
        </a:p>
      </dsp:txBody>
      <dsp:txXfrm>
        <a:off x="8618117" y="1188053"/>
        <a:ext cx="2277170" cy="199607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60C90E-6797-3F4F-A191-BE0323C4C1F9}">
      <dsp:nvSpPr>
        <dsp:cNvPr id="0" name=""/>
        <dsp:cNvSpPr/>
      </dsp:nvSpPr>
      <dsp:spPr>
        <a:xfrm>
          <a:off x="2115311" y="1926"/>
          <a:ext cx="8461246" cy="997993"/>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4172" tIns="253490" rIns="164172" bIns="253490" numCol="1" spcCol="1270" anchor="ctr" anchorCtr="0">
          <a:noAutofit/>
        </a:bodyPr>
        <a:lstStyle/>
        <a:p>
          <a:pPr marL="0" lvl="0" indent="0" algn="l" defTabSz="1066800">
            <a:lnSpc>
              <a:spcPct val="90000"/>
            </a:lnSpc>
            <a:spcBef>
              <a:spcPct val="0"/>
            </a:spcBef>
            <a:spcAft>
              <a:spcPct val="35000"/>
            </a:spcAft>
            <a:buNone/>
          </a:pPr>
          <a:r>
            <a:rPr lang="en-US" sz="2400" kern="1200" dirty="0"/>
            <a:t>select and use appropriate methods for evaluation of outcomes; </a:t>
          </a:r>
        </a:p>
      </dsp:txBody>
      <dsp:txXfrm>
        <a:off x="2115311" y="1926"/>
        <a:ext cx="8461246" cy="997993"/>
      </dsp:txXfrm>
    </dsp:sp>
    <dsp:sp modelId="{3A78BC6E-C694-B74E-B399-76F7E34D7840}">
      <dsp:nvSpPr>
        <dsp:cNvPr id="0" name=""/>
        <dsp:cNvSpPr/>
      </dsp:nvSpPr>
      <dsp:spPr>
        <a:xfrm>
          <a:off x="0" y="1926"/>
          <a:ext cx="2115311" cy="997993"/>
        </a:xfrm>
        <a:prstGeom prst="rect">
          <a:avLst/>
        </a:prstGeom>
        <a:solidFill>
          <a:schemeClr val="accent1">
            <a:shade val="80000"/>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11935" tIns="98580" rIns="111935" bIns="98580" numCol="1" spcCol="1270" anchor="ctr" anchorCtr="0">
          <a:noAutofit/>
        </a:bodyPr>
        <a:lstStyle/>
        <a:p>
          <a:pPr marL="0" lvl="0" indent="0" algn="ctr" defTabSz="933450">
            <a:lnSpc>
              <a:spcPct val="90000"/>
            </a:lnSpc>
            <a:spcBef>
              <a:spcPct val="0"/>
            </a:spcBef>
            <a:spcAft>
              <a:spcPct val="35000"/>
            </a:spcAft>
            <a:buNone/>
          </a:pPr>
          <a:r>
            <a:rPr lang="en-US" sz="2100" kern="1200"/>
            <a:t>Select and use</a:t>
          </a:r>
        </a:p>
      </dsp:txBody>
      <dsp:txXfrm>
        <a:off x="0" y="1926"/>
        <a:ext cx="2115311" cy="997993"/>
      </dsp:txXfrm>
    </dsp:sp>
    <dsp:sp modelId="{6B7815FF-85CB-314B-80D9-0628ACC6A3BE}">
      <dsp:nvSpPr>
        <dsp:cNvPr id="0" name=""/>
        <dsp:cNvSpPr/>
      </dsp:nvSpPr>
      <dsp:spPr>
        <a:xfrm>
          <a:off x="2115311" y="1059800"/>
          <a:ext cx="8461246" cy="997993"/>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4172" tIns="253490" rIns="164172" bIns="253490" numCol="1" spcCol="1270" anchor="ctr" anchorCtr="0">
          <a:noAutofit/>
        </a:bodyPr>
        <a:lstStyle/>
        <a:p>
          <a:pPr marL="0" lvl="0" indent="0" algn="l" defTabSz="1066800">
            <a:lnSpc>
              <a:spcPct val="90000"/>
            </a:lnSpc>
            <a:spcBef>
              <a:spcPct val="0"/>
            </a:spcBef>
            <a:spcAft>
              <a:spcPct val="35000"/>
            </a:spcAft>
            <a:buNone/>
          </a:pPr>
          <a:r>
            <a:rPr lang="en-US" sz="2400" kern="1200" dirty="0"/>
            <a:t>apply knowledge of human behavior and the social environment, person-in environment, and other multidisciplinary theoretical frameworks in the evaluation of outcomes;</a:t>
          </a:r>
        </a:p>
      </dsp:txBody>
      <dsp:txXfrm>
        <a:off x="2115311" y="1059800"/>
        <a:ext cx="8461246" cy="997993"/>
      </dsp:txXfrm>
    </dsp:sp>
    <dsp:sp modelId="{BDABE24D-0310-934D-8CF1-EDB30845A787}">
      <dsp:nvSpPr>
        <dsp:cNvPr id="0" name=""/>
        <dsp:cNvSpPr/>
      </dsp:nvSpPr>
      <dsp:spPr>
        <a:xfrm>
          <a:off x="0" y="1059800"/>
          <a:ext cx="2115311" cy="997993"/>
        </a:xfrm>
        <a:prstGeom prst="rect">
          <a:avLst/>
        </a:prstGeom>
        <a:solidFill>
          <a:schemeClr val="accent1">
            <a:shade val="80000"/>
            <a:hueOff val="163339"/>
            <a:satOff val="-717"/>
            <a:lumOff val="10631"/>
            <a:alphaOff val="0"/>
          </a:schemeClr>
        </a:solidFill>
        <a:ln w="15875" cap="flat" cmpd="sng" algn="ctr">
          <a:solidFill>
            <a:schemeClr val="accent1">
              <a:shade val="80000"/>
              <a:hueOff val="163339"/>
              <a:satOff val="-717"/>
              <a:lumOff val="10631"/>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11935" tIns="98580" rIns="111935" bIns="98580" numCol="1" spcCol="1270" anchor="ctr" anchorCtr="0">
          <a:noAutofit/>
        </a:bodyPr>
        <a:lstStyle/>
        <a:p>
          <a:pPr marL="0" lvl="0" indent="0" algn="ctr" defTabSz="933450">
            <a:lnSpc>
              <a:spcPct val="90000"/>
            </a:lnSpc>
            <a:spcBef>
              <a:spcPct val="0"/>
            </a:spcBef>
            <a:spcAft>
              <a:spcPct val="35000"/>
            </a:spcAft>
            <a:buNone/>
          </a:pPr>
          <a:r>
            <a:rPr lang="en-US" sz="2100" kern="1200"/>
            <a:t>Apply</a:t>
          </a:r>
        </a:p>
      </dsp:txBody>
      <dsp:txXfrm>
        <a:off x="0" y="1059800"/>
        <a:ext cx="2115311" cy="997993"/>
      </dsp:txXfrm>
    </dsp:sp>
    <dsp:sp modelId="{9F8E6565-5A73-014F-9FBB-448DE5A4E90A}">
      <dsp:nvSpPr>
        <dsp:cNvPr id="0" name=""/>
        <dsp:cNvSpPr/>
      </dsp:nvSpPr>
      <dsp:spPr>
        <a:xfrm>
          <a:off x="2115311" y="2117673"/>
          <a:ext cx="8461246" cy="997993"/>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4172" tIns="253490" rIns="164172" bIns="253490" numCol="1" spcCol="1270" anchor="ctr" anchorCtr="0">
          <a:noAutofit/>
        </a:bodyPr>
        <a:lstStyle/>
        <a:p>
          <a:pPr marL="0" lvl="0" indent="0" algn="l" defTabSz="1066800">
            <a:lnSpc>
              <a:spcPct val="90000"/>
            </a:lnSpc>
            <a:spcBef>
              <a:spcPct val="0"/>
            </a:spcBef>
            <a:spcAft>
              <a:spcPct val="35000"/>
            </a:spcAft>
            <a:buNone/>
          </a:pPr>
          <a:r>
            <a:rPr lang="en-US" sz="2400" kern="1200" dirty="0"/>
            <a:t>critically analyze, monitor, and evaluate intervention and program processes and outcomes; and </a:t>
          </a:r>
        </a:p>
      </dsp:txBody>
      <dsp:txXfrm>
        <a:off x="2115311" y="2117673"/>
        <a:ext cx="8461246" cy="997993"/>
      </dsp:txXfrm>
    </dsp:sp>
    <dsp:sp modelId="{9B944B14-9B3D-FB42-A338-1DC3A781BB3F}">
      <dsp:nvSpPr>
        <dsp:cNvPr id="0" name=""/>
        <dsp:cNvSpPr/>
      </dsp:nvSpPr>
      <dsp:spPr>
        <a:xfrm>
          <a:off x="0" y="2117673"/>
          <a:ext cx="2115311" cy="997993"/>
        </a:xfrm>
        <a:prstGeom prst="rect">
          <a:avLst/>
        </a:prstGeom>
        <a:solidFill>
          <a:schemeClr val="accent1">
            <a:shade val="80000"/>
            <a:hueOff val="326677"/>
            <a:satOff val="-1434"/>
            <a:lumOff val="21262"/>
            <a:alphaOff val="0"/>
          </a:schemeClr>
        </a:solidFill>
        <a:ln w="15875" cap="flat" cmpd="sng" algn="ctr">
          <a:solidFill>
            <a:schemeClr val="accent1">
              <a:shade val="80000"/>
              <a:hueOff val="326677"/>
              <a:satOff val="-1434"/>
              <a:lumOff val="21262"/>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11935" tIns="98580" rIns="111935" bIns="98580" numCol="1" spcCol="1270" anchor="ctr" anchorCtr="0">
          <a:noAutofit/>
        </a:bodyPr>
        <a:lstStyle/>
        <a:p>
          <a:pPr marL="0" lvl="0" indent="0" algn="ctr" defTabSz="933450">
            <a:lnSpc>
              <a:spcPct val="90000"/>
            </a:lnSpc>
            <a:spcBef>
              <a:spcPct val="0"/>
            </a:spcBef>
            <a:spcAft>
              <a:spcPct val="35000"/>
            </a:spcAft>
            <a:buNone/>
          </a:pPr>
          <a:r>
            <a:rPr lang="en-US" sz="2100" kern="1200"/>
            <a:t>Analyze, monitor, and evaluate</a:t>
          </a:r>
        </a:p>
      </dsp:txBody>
      <dsp:txXfrm>
        <a:off x="0" y="2117673"/>
        <a:ext cx="2115311" cy="997993"/>
      </dsp:txXfrm>
    </dsp:sp>
    <dsp:sp modelId="{C4EE3469-062D-2040-A18D-9D66A3F849BB}">
      <dsp:nvSpPr>
        <dsp:cNvPr id="0" name=""/>
        <dsp:cNvSpPr/>
      </dsp:nvSpPr>
      <dsp:spPr>
        <a:xfrm>
          <a:off x="2115311" y="3175547"/>
          <a:ext cx="8461246" cy="997993"/>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4172" tIns="253490" rIns="164172" bIns="253490" numCol="1" spcCol="1270" anchor="ctr" anchorCtr="0">
          <a:noAutofit/>
        </a:bodyPr>
        <a:lstStyle/>
        <a:p>
          <a:pPr marL="0" lvl="0" indent="0" algn="l" defTabSz="1066800">
            <a:lnSpc>
              <a:spcPct val="90000"/>
            </a:lnSpc>
            <a:spcBef>
              <a:spcPct val="0"/>
            </a:spcBef>
            <a:spcAft>
              <a:spcPct val="35000"/>
            </a:spcAft>
            <a:buNone/>
          </a:pPr>
          <a:r>
            <a:rPr lang="en-US" sz="2400" kern="1200"/>
            <a:t>apply evaluation findings to improve practice effectiveness at the micro, mezzo, and macro levels. </a:t>
          </a:r>
        </a:p>
      </dsp:txBody>
      <dsp:txXfrm>
        <a:off x="2115311" y="3175547"/>
        <a:ext cx="8461246" cy="997993"/>
      </dsp:txXfrm>
    </dsp:sp>
    <dsp:sp modelId="{55C14A78-879E-9140-9393-73F8D0D41E98}">
      <dsp:nvSpPr>
        <dsp:cNvPr id="0" name=""/>
        <dsp:cNvSpPr/>
      </dsp:nvSpPr>
      <dsp:spPr>
        <a:xfrm>
          <a:off x="0" y="3175547"/>
          <a:ext cx="2115311" cy="997993"/>
        </a:xfrm>
        <a:prstGeom prst="rect">
          <a:avLst/>
        </a:prstGeom>
        <a:solidFill>
          <a:schemeClr val="accent1">
            <a:shade val="80000"/>
            <a:hueOff val="490016"/>
            <a:satOff val="-2151"/>
            <a:lumOff val="31893"/>
            <a:alphaOff val="0"/>
          </a:schemeClr>
        </a:solidFill>
        <a:ln w="15875" cap="flat" cmpd="sng" algn="ctr">
          <a:solidFill>
            <a:schemeClr val="accent1">
              <a:shade val="80000"/>
              <a:hueOff val="490016"/>
              <a:satOff val="-2151"/>
              <a:lumOff val="31893"/>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11935" tIns="98580" rIns="111935" bIns="98580" numCol="1" spcCol="1270" anchor="ctr" anchorCtr="0">
          <a:noAutofit/>
        </a:bodyPr>
        <a:lstStyle/>
        <a:p>
          <a:pPr marL="0" lvl="0" indent="0" algn="ctr" defTabSz="933450">
            <a:lnSpc>
              <a:spcPct val="90000"/>
            </a:lnSpc>
            <a:spcBef>
              <a:spcPct val="0"/>
            </a:spcBef>
            <a:spcAft>
              <a:spcPct val="35000"/>
            </a:spcAft>
            <a:buNone/>
          </a:pPr>
          <a:r>
            <a:rPr lang="en-US" sz="2100" kern="1200"/>
            <a:t>Apply</a:t>
          </a:r>
        </a:p>
      </dsp:txBody>
      <dsp:txXfrm>
        <a:off x="0" y="3175547"/>
        <a:ext cx="2115311" cy="9979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5987AF-54AC-45E0-BE90-D2047C994278}">
      <dsp:nvSpPr>
        <dsp:cNvPr id="0" name=""/>
        <dsp:cNvSpPr/>
      </dsp:nvSpPr>
      <dsp:spPr>
        <a:xfrm>
          <a:off x="0" y="0"/>
          <a:ext cx="5855182" cy="1633564"/>
        </a:xfrm>
        <a:prstGeom prst="rect">
          <a:avLst/>
        </a:prstGeom>
        <a:solidFill>
          <a:schemeClr val="accent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en-US" sz="4500" kern="1200" dirty="0"/>
            <a:t>The role of the Field Liaison is:</a:t>
          </a:r>
        </a:p>
      </dsp:txBody>
      <dsp:txXfrm>
        <a:off x="0" y="0"/>
        <a:ext cx="5855182" cy="1633564"/>
      </dsp:txXfrm>
    </dsp:sp>
    <dsp:sp modelId="{FA31AEB1-33F6-469C-92E1-49DE2AECB3E5}">
      <dsp:nvSpPr>
        <dsp:cNvPr id="0" name=""/>
        <dsp:cNvSpPr/>
      </dsp:nvSpPr>
      <dsp:spPr>
        <a:xfrm>
          <a:off x="2858" y="1633564"/>
          <a:ext cx="1949821" cy="343048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To maintain a connection between student and AFI;</a:t>
          </a:r>
        </a:p>
      </dsp:txBody>
      <dsp:txXfrm>
        <a:off x="2858" y="1633564"/>
        <a:ext cx="1949821" cy="3430484"/>
      </dsp:txXfrm>
    </dsp:sp>
    <dsp:sp modelId="{733003BF-20CD-43C4-97DA-CE99E9D3D4E3}">
      <dsp:nvSpPr>
        <dsp:cNvPr id="0" name=""/>
        <dsp:cNvSpPr/>
      </dsp:nvSpPr>
      <dsp:spPr>
        <a:xfrm>
          <a:off x="1952680" y="1633564"/>
          <a:ext cx="1949821" cy="343048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To act as a mentor to the student in problem solving;</a:t>
          </a:r>
        </a:p>
      </dsp:txBody>
      <dsp:txXfrm>
        <a:off x="1952680" y="1633564"/>
        <a:ext cx="1949821" cy="3430484"/>
      </dsp:txXfrm>
    </dsp:sp>
    <dsp:sp modelId="{E5976F68-0461-48E6-A838-1E9EBCA51F15}">
      <dsp:nvSpPr>
        <dsp:cNvPr id="0" name=""/>
        <dsp:cNvSpPr/>
      </dsp:nvSpPr>
      <dsp:spPr>
        <a:xfrm>
          <a:off x="3902501" y="1633564"/>
          <a:ext cx="1949821" cy="343048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To meet with student of AFI for evaluations.</a:t>
          </a:r>
        </a:p>
      </dsp:txBody>
      <dsp:txXfrm>
        <a:off x="3902501" y="1633564"/>
        <a:ext cx="1949821" cy="3430484"/>
      </dsp:txXfrm>
    </dsp:sp>
    <dsp:sp modelId="{1F61F0FC-1044-493F-8E95-935C1C0C91E0}">
      <dsp:nvSpPr>
        <dsp:cNvPr id="0" name=""/>
        <dsp:cNvSpPr/>
      </dsp:nvSpPr>
      <dsp:spPr>
        <a:xfrm>
          <a:off x="0" y="5064049"/>
          <a:ext cx="5855182" cy="381164"/>
        </a:xfrm>
        <a:prstGeom prst="rect">
          <a:avLst/>
        </a:prstGeom>
        <a:solidFill>
          <a:schemeClr val="accent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C86C9D-BD52-415A-B42B-6F624B4F537B}">
      <dsp:nvSpPr>
        <dsp:cNvPr id="0" name=""/>
        <dsp:cNvSpPr/>
      </dsp:nvSpPr>
      <dsp:spPr>
        <a:xfrm>
          <a:off x="0" y="1732"/>
          <a:ext cx="10576558" cy="87831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D4B89E-2C1E-42B8-8E3E-94476AE28950}">
      <dsp:nvSpPr>
        <dsp:cNvPr id="0" name=""/>
        <dsp:cNvSpPr/>
      </dsp:nvSpPr>
      <dsp:spPr>
        <a:xfrm>
          <a:off x="265690" y="199354"/>
          <a:ext cx="483073" cy="48307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BC715C7-D561-4650-A796-AA3A6C4757DC}">
      <dsp:nvSpPr>
        <dsp:cNvPr id="0" name=""/>
        <dsp:cNvSpPr/>
      </dsp:nvSpPr>
      <dsp:spPr>
        <a:xfrm>
          <a:off x="1014455" y="1732"/>
          <a:ext cx="9562102" cy="878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955" tIns="92955" rIns="92955" bIns="92955" numCol="1" spcCol="1270" anchor="ctr" anchorCtr="0">
          <a:noAutofit/>
        </a:bodyPr>
        <a:lstStyle/>
        <a:p>
          <a:pPr marL="0" lvl="0" indent="0" algn="l" defTabSz="977900">
            <a:lnSpc>
              <a:spcPct val="90000"/>
            </a:lnSpc>
            <a:spcBef>
              <a:spcPct val="0"/>
            </a:spcBef>
            <a:spcAft>
              <a:spcPct val="35000"/>
            </a:spcAft>
            <a:buNone/>
          </a:pPr>
          <a:r>
            <a:rPr lang="en-US" sz="2200" kern="1200" dirty="0"/>
            <a:t>To complete 200 hours of supervised experience in a social service agency each semester of field placement – for a total of 400 hours during the year;</a:t>
          </a:r>
        </a:p>
      </dsp:txBody>
      <dsp:txXfrm>
        <a:off x="1014455" y="1732"/>
        <a:ext cx="9562102" cy="878316"/>
      </dsp:txXfrm>
    </dsp:sp>
    <dsp:sp modelId="{9F1A0182-A762-4ABC-A0E2-A5A4235FC46E}">
      <dsp:nvSpPr>
        <dsp:cNvPr id="0" name=""/>
        <dsp:cNvSpPr/>
      </dsp:nvSpPr>
      <dsp:spPr>
        <a:xfrm>
          <a:off x="0" y="1099628"/>
          <a:ext cx="10576558" cy="87831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015497-987F-4B38-861D-B003914C95B9}">
      <dsp:nvSpPr>
        <dsp:cNvPr id="0" name=""/>
        <dsp:cNvSpPr/>
      </dsp:nvSpPr>
      <dsp:spPr>
        <a:xfrm>
          <a:off x="265690" y="1297249"/>
          <a:ext cx="483073" cy="48307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1462550-EC10-48FF-A756-30041BC2D36F}">
      <dsp:nvSpPr>
        <dsp:cNvPr id="0" name=""/>
        <dsp:cNvSpPr/>
      </dsp:nvSpPr>
      <dsp:spPr>
        <a:xfrm>
          <a:off x="1014455" y="1099628"/>
          <a:ext cx="9562102" cy="878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955" tIns="92955" rIns="92955" bIns="92955" numCol="1" spcCol="1270" anchor="ctr" anchorCtr="0">
          <a:noAutofit/>
        </a:bodyPr>
        <a:lstStyle/>
        <a:p>
          <a:pPr marL="0" lvl="0" indent="0" algn="l" defTabSz="977900">
            <a:lnSpc>
              <a:spcPct val="90000"/>
            </a:lnSpc>
            <a:spcBef>
              <a:spcPct val="0"/>
            </a:spcBef>
            <a:spcAft>
              <a:spcPct val="35000"/>
            </a:spcAft>
            <a:buNone/>
          </a:pPr>
          <a:r>
            <a:rPr lang="en-US" sz="2200" kern="1200" dirty="0"/>
            <a:t>To work with the AFI to develop a learning contract which outlines the activities of the field placement;</a:t>
          </a:r>
        </a:p>
      </dsp:txBody>
      <dsp:txXfrm>
        <a:off x="1014455" y="1099628"/>
        <a:ext cx="9562102" cy="878316"/>
      </dsp:txXfrm>
    </dsp:sp>
    <dsp:sp modelId="{1B0535E3-8772-41AE-8399-B885DE846FCA}">
      <dsp:nvSpPr>
        <dsp:cNvPr id="0" name=""/>
        <dsp:cNvSpPr/>
      </dsp:nvSpPr>
      <dsp:spPr>
        <a:xfrm>
          <a:off x="0" y="2197523"/>
          <a:ext cx="10576558" cy="878316"/>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635A63-31E4-4DE8-A2BF-8C26877F9550}">
      <dsp:nvSpPr>
        <dsp:cNvPr id="0" name=""/>
        <dsp:cNvSpPr/>
      </dsp:nvSpPr>
      <dsp:spPr>
        <a:xfrm>
          <a:off x="265690" y="2395144"/>
          <a:ext cx="483073" cy="48307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93B2372-9730-46C2-AA63-0A497F10FCA7}">
      <dsp:nvSpPr>
        <dsp:cNvPr id="0" name=""/>
        <dsp:cNvSpPr/>
      </dsp:nvSpPr>
      <dsp:spPr>
        <a:xfrm>
          <a:off x="1014455" y="2197523"/>
          <a:ext cx="9562102" cy="878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955" tIns="92955" rIns="92955" bIns="92955" numCol="1" spcCol="1270" anchor="ctr" anchorCtr="0">
          <a:noAutofit/>
        </a:bodyPr>
        <a:lstStyle/>
        <a:p>
          <a:pPr marL="0" lvl="0" indent="0" algn="l" defTabSz="977900">
            <a:lnSpc>
              <a:spcPct val="90000"/>
            </a:lnSpc>
            <a:spcBef>
              <a:spcPct val="0"/>
            </a:spcBef>
            <a:spcAft>
              <a:spcPct val="35000"/>
            </a:spcAft>
            <a:buNone/>
          </a:pPr>
          <a:r>
            <a:rPr lang="en-US" sz="2200" kern="1200"/>
            <a:t>To maintain accurate time sheets submitted the month following the hours completed;</a:t>
          </a:r>
        </a:p>
      </dsp:txBody>
      <dsp:txXfrm>
        <a:off x="1014455" y="2197523"/>
        <a:ext cx="9562102" cy="878316"/>
      </dsp:txXfrm>
    </dsp:sp>
    <dsp:sp modelId="{B5C25271-42D5-4FD6-995A-A6844410B08F}">
      <dsp:nvSpPr>
        <dsp:cNvPr id="0" name=""/>
        <dsp:cNvSpPr/>
      </dsp:nvSpPr>
      <dsp:spPr>
        <a:xfrm>
          <a:off x="0" y="3295418"/>
          <a:ext cx="10576558" cy="878316"/>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B3C25B6-96D9-450B-A048-CF6721F90C9C}">
      <dsp:nvSpPr>
        <dsp:cNvPr id="0" name=""/>
        <dsp:cNvSpPr/>
      </dsp:nvSpPr>
      <dsp:spPr>
        <a:xfrm>
          <a:off x="265690" y="3493039"/>
          <a:ext cx="483073" cy="48307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410E16D-214A-42C3-900C-693448E4B2FD}">
      <dsp:nvSpPr>
        <dsp:cNvPr id="0" name=""/>
        <dsp:cNvSpPr/>
      </dsp:nvSpPr>
      <dsp:spPr>
        <a:xfrm>
          <a:off x="1014455" y="3295418"/>
          <a:ext cx="9562102" cy="878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955" tIns="92955" rIns="92955" bIns="92955" numCol="1" spcCol="1270" anchor="ctr" anchorCtr="0">
          <a:noAutofit/>
        </a:bodyPr>
        <a:lstStyle/>
        <a:p>
          <a:pPr marL="0" lvl="0" indent="0" algn="l" defTabSz="977900">
            <a:lnSpc>
              <a:spcPct val="90000"/>
            </a:lnSpc>
            <a:spcBef>
              <a:spcPct val="0"/>
            </a:spcBef>
            <a:spcAft>
              <a:spcPct val="35000"/>
            </a:spcAft>
            <a:buNone/>
          </a:pPr>
          <a:r>
            <a:rPr lang="en-US" sz="2200" kern="1200"/>
            <a:t>To renegotiate their contract with AFI in the event of difficulties regarding task assignments, prior to contacting the faculty field liaison;</a:t>
          </a:r>
        </a:p>
      </dsp:txBody>
      <dsp:txXfrm>
        <a:off x="1014455" y="3295418"/>
        <a:ext cx="9562102" cy="8783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EF56ED-19F3-E945-BA99-E9DEDC86EA0D}">
      <dsp:nvSpPr>
        <dsp:cNvPr id="0" name=""/>
        <dsp:cNvSpPr/>
      </dsp:nvSpPr>
      <dsp:spPr>
        <a:xfrm>
          <a:off x="0" y="38974"/>
          <a:ext cx="10576558" cy="131975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To establish a schedule, be punctual, and keep all appointments. Students are expected to conform to agency working hours and holiday schedules. Scheduling should be based on client needs;</a:t>
          </a:r>
        </a:p>
      </dsp:txBody>
      <dsp:txXfrm>
        <a:off x="64425" y="103399"/>
        <a:ext cx="10447708" cy="1190909"/>
      </dsp:txXfrm>
    </dsp:sp>
    <dsp:sp modelId="{804B99DA-432C-6A4D-AAED-796C5C6FCD4B}">
      <dsp:nvSpPr>
        <dsp:cNvPr id="0" name=""/>
        <dsp:cNvSpPr/>
      </dsp:nvSpPr>
      <dsp:spPr>
        <a:xfrm>
          <a:off x="0" y="1427854"/>
          <a:ext cx="10576558" cy="1319759"/>
        </a:xfrm>
        <a:prstGeom prst="roundRect">
          <a:avLst/>
        </a:prstGeom>
        <a:solidFill>
          <a:schemeClr val="accent2">
            <a:hueOff val="1899957"/>
            <a:satOff val="2167"/>
            <a:lumOff val="3431"/>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To keep confidential all information about clients served by the agency;</a:t>
          </a:r>
        </a:p>
      </dsp:txBody>
      <dsp:txXfrm>
        <a:off x="64425" y="1492279"/>
        <a:ext cx="10447708" cy="1190909"/>
      </dsp:txXfrm>
    </dsp:sp>
    <dsp:sp modelId="{71404C02-EA8A-044C-AB83-5D18803C6C55}">
      <dsp:nvSpPr>
        <dsp:cNvPr id="0" name=""/>
        <dsp:cNvSpPr/>
      </dsp:nvSpPr>
      <dsp:spPr>
        <a:xfrm>
          <a:off x="0" y="2816733"/>
          <a:ext cx="10576558" cy="1319759"/>
        </a:xfrm>
        <a:prstGeom prst="roundRect">
          <a:avLst/>
        </a:prstGeom>
        <a:solidFill>
          <a:schemeClr val="accent2">
            <a:hueOff val="3799914"/>
            <a:satOff val="4333"/>
            <a:lumOff val="6863"/>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To understand and practice the </a:t>
          </a:r>
          <a:r>
            <a:rPr lang="en-US" sz="2400" i="1" kern="1200"/>
            <a:t>National Association of Social Workers (NASW) Code of Ethics;</a:t>
          </a:r>
          <a:endParaRPr lang="en-US" sz="2400" kern="1200"/>
        </a:p>
      </dsp:txBody>
      <dsp:txXfrm>
        <a:off x="64425" y="2881158"/>
        <a:ext cx="10447708" cy="11909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36EFDC-2112-4901-8AE9-2C64E03DBD3B}">
      <dsp:nvSpPr>
        <dsp:cNvPr id="0" name=""/>
        <dsp:cNvSpPr/>
      </dsp:nvSpPr>
      <dsp:spPr>
        <a:xfrm>
          <a:off x="766" y="0"/>
          <a:ext cx="1993715" cy="5248275"/>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Agency</a:t>
          </a:r>
        </a:p>
      </dsp:txBody>
      <dsp:txXfrm>
        <a:off x="766" y="0"/>
        <a:ext cx="1993715" cy="1574482"/>
      </dsp:txXfrm>
    </dsp:sp>
    <dsp:sp modelId="{C37055F1-40CD-4FEB-B711-AC3A864A50FF}">
      <dsp:nvSpPr>
        <dsp:cNvPr id="0" name=""/>
        <dsp:cNvSpPr/>
      </dsp:nvSpPr>
      <dsp:spPr>
        <a:xfrm>
          <a:off x="200138" y="1574482"/>
          <a:ext cx="1594972" cy="3411378"/>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lang="en-US" sz="2200" kern="1200" dirty="0"/>
            <a:t>Intern Edu. Agreement</a:t>
          </a:r>
        </a:p>
      </dsp:txBody>
      <dsp:txXfrm>
        <a:off x="246853" y="1621197"/>
        <a:ext cx="1501542" cy="3317948"/>
      </dsp:txXfrm>
    </dsp:sp>
    <dsp:sp modelId="{486E2B22-BB62-4550-B6C8-BFB85A1C4AA4}">
      <dsp:nvSpPr>
        <dsp:cNvPr id="0" name=""/>
        <dsp:cNvSpPr/>
      </dsp:nvSpPr>
      <dsp:spPr>
        <a:xfrm>
          <a:off x="2144011" y="0"/>
          <a:ext cx="1993715" cy="5248275"/>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AFI/Task Instructor</a:t>
          </a:r>
        </a:p>
      </dsp:txBody>
      <dsp:txXfrm>
        <a:off x="2144011" y="0"/>
        <a:ext cx="1993715" cy="1574482"/>
      </dsp:txXfrm>
    </dsp:sp>
    <dsp:sp modelId="{A16EF864-0823-405B-88AC-67C334D2F1B8}">
      <dsp:nvSpPr>
        <dsp:cNvPr id="0" name=""/>
        <dsp:cNvSpPr/>
      </dsp:nvSpPr>
      <dsp:spPr>
        <a:xfrm>
          <a:off x="2343382" y="1576020"/>
          <a:ext cx="1594972" cy="1582426"/>
        </a:xfrm>
        <a:prstGeom prst="roundRect">
          <a:avLst>
            <a:gd name="adj" fmla="val 10000"/>
          </a:avLst>
        </a:prstGeom>
        <a:solidFill>
          <a:schemeClr val="accent5">
            <a:hueOff val="-4926871"/>
            <a:satOff val="3890"/>
            <a:lumOff val="63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lang="en-US" sz="2200" kern="1200" dirty="0"/>
            <a:t>Mid-Point Assessment</a:t>
          </a:r>
        </a:p>
      </dsp:txBody>
      <dsp:txXfrm>
        <a:off x="2389730" y="1622368"/>
        <a:ext cx="1502276" cy="1489730"/>
      </dsp:txXfrm>
    </dsp:sp>
    <dsp:sp modelId="{ADB5A78C-1E7C-4E2B-8922-1C6E6668C70C}">
      <dsp:nvSpPr>
        <dsp:cNvPr id="0" name=""/>
        <dsp:cNvSpPr/>
      </dsp:nvSpPr>
      <dsp:spPr>
        <a:xfrm>
          <a:off x="2343382" y="3401897"/>
          <a:ext cx="1594972" cy="1582426"/>
        </a:xfrm>
        <a:prstGeom prst="roundRect">
          <a:avLst>
            <a:gd name="adj" fmla="val 10000"/>
          </a:avLst>
        </a:prstGeom>
        <a:solidFill>
          <a:schemeClr val="accent5">
            <a:hueOff val="-9853741"/>
            <a:satOff val="7779"/>
            <a:lumOff val="127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lang="en-US" sz="2200" kern="1200" dirty="0"/>
            <a:t>Exit Assessment</a:t>
          </a:r>
        </a:p>
      </dsp:txBody>
      <dsp:txXfrm>
        <a:off x="2389730" y="3448245"/>
        <a:ext cx="1502276" cy="1489730"/>
      </dsp:txXfrm>
    </dsp:sp>
    <dsp:sp modelId="{5A164143-669F-4755-8CE7-92F2D9BD997F}">
      <dsp:nvSpPr>
        <dsp:cNvPr id="0" name=""/>
        <dsp:cNvSpPr/>
      </dsp:nvSpPr>
      <dsp:spPr>
        <a:xfrm>
          <a:off x="4287255" y="0"/>
          <a:ext cx="1993715" cy="5248275"/>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Student</a:t>
          </a:r>
        </a:p>
      </dsp:txBody>
      <dsp:txXfrm>
        <a:off x="4287255" y="0"/>
        <a:ext cx="1993715" cy="1574482"/>
      </dsp:txXfrm>
    </dsp:sp>
    <dsp:sp modelId="{CA1B375E-0382-4B83-8270-085F7CB9C6AA}">
      <dsp:nvSpPr>
        <dsp:cNvPr id="0" name=""/>
        <dsp:cNvSpPr/>
      </dsp:nvSpPr>
      <dsp:spPr>
        <a:xfrm>
          <a:off x="4486627" y="1576020"/>
          <a:ext cx="1594972" cy="1582426"/>
        </a:xfrm>
        <a:prstGeom prst="roundRect">
          <a:avLst>
            <a:gd name="adj" fmla="val 10000"/>
          </a:avLst>
        </a:prstGeom>
        <a:solidFill>
          <a:schemeClr val="accent5">
            <a:hueOff val="-14780612"/>
            <a:satOff val="11669"/>
            <a:lumOff val="191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lang="en-US" sz="2200" kern="1200" dirty="0"/>
            <a:t>Hours</a:t>
          </a:r>
        </a:p>
      </dsp:txBody>
      <dsp:txXfrm>
        <a:off x="4532975" y="1622368"/>
        <a:ext cx="1502276" cy="1489730"/>
      </dsp:txXfrm>
    </dsp:sp>
    <dsp:sp modelId="{FE8C6011-2F67-4683-A6B4-E39B1D42203F}">
      <dsp:nvSpPr>
        <dsp:cNvPr id="0" name=""/>
        <dsp:cNvSpPr/>
      </dsp:nvSpPr>
      <dsp:spPr>
        <a:xfrm>
          <a:off x="4486627" y="3401897"/>
          <a:ext cx="1594972" cy="1582426"/>
        </a:xfrm>
        <a:prstGeom prst="roundRect">
          <a:avLst>
            <a:gd name="adj" fmla="val 10000"/>
          </a:avLst>
        </a:prstGeom>
        <a:solidFill>
          <a:schemeClr val="accent5">
            <a:hueOff val="-19707482"/>
            <a:satOff val="15559"/>
            <a:lumOff val="254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lang="en-US" sz="2200" kern="1200" dirty="0"/>
            <a:t>Learning Agreement</a:t>
          </a:r>
        </a:p>
      </dsp:txBody>
      <dsp:txXfrm>
        <a:off x="4532975" y="3448245"/>
        <a:ext cx="1502276" cy="14897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B19CAA-A958-4153-9D86-308CE3F0758E}">
      <dsp:nvSpPr>
        <dsp:cNvPr id="0" name=""/>
        <dsp:cNvSpPr/>
      </dsp:nvSpPr>
      <dsp:spPr>
        <a:xfrm>
          <a:off x="1272001" y="1591"/>
          <a:ext cx="5088004" cy="1630829"/>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8721" tIns="414231" rIns="98721" bIns="414231" numCol="1" spcCol="1270" anchor="ctr" anchorCtr="0">
          <a:noAutofit/>
        </a:bodyPr>
        <a:lstStyle/>
        <a:p>
          <a:pPr marL="0" lvl="0" indent="0" algn="l" defTabSz="1066800">
            <a:lnSpc>
              <a:spcPct val="90000"/>
            </a:lnSpc>
            <a:spcBef>
              <a:spcPct val="0"/>
            </a:spcBef>
            <a:spcAft>
              <a:spcPct val="35000"/>
            </a:spcAft>
            <a:buNone/>
          </a:pPr>
          <a:r>
            <a:rPr lang="en-US" sz="2400" kern="1200" dirty="0"/>
            <a:t>apply and communicate understanding of the importance of diversity and difference in shaping life experiences in practice at the micro, mezzo, and macro levels (2.1); </a:t>
          </a:r>
        </a:p>
      </dsp:txBody>
      <dsp:txXfrm>
        <a:off x="1272001" y="1591"/>
        <a:ext cx="5088004" cy="1630829"/>
      </dsp:txXfrm>
    </dsp:sp>
    <dsp:sp modelId="{400972C6-3319-410F-BA82-F811318AC2B6}">
      <dsp:nvSpPr>
        <dsp:cNvPr id="0" name=""/>
        <dsp:cNvSpPr/>
      </dsp:nvSpPr>
      <dsp:spPr>
        <a:xfrm>
          <a:off x="0" y="1591"/>
          <a:ext cx="1272001" cy="1630829"/>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4000"/>
                <a:satMod val="130000"/>
                <a:lumMod val="92000"/>
              </a:schemeClr>
            </a:gs>
            <a:gs pos="100000">
              <a:schemeClr val="accent1">
                <a:hueOff val="0"/>
                <a:satOff val="0"/>
                <a:lumOff val="0"/>
                <a:alphaOff val="0"/>
                <a:shade val="76000"/>
                <a:satMod val="130000"/>
                <a:lumMod val="88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67310" tIns="161090" rIns="67310" bIns="161090" numCol="1" spcCol="1270" anchor="ctr" anchorCtr="0">
          <a:noAutofit/>
        </a:bodyPr>
        <a:lstStyle/>
        <a:p>
          <a:pPr marL="0" lvl="0" indent="0" algn="ctr" defTabSz="1244600">
            <a:lnSpc>
              <a:spcPct val="90000"/>
            </a:lnSpc>
            <a:spcBef>
              <a:spcPct val="0"/>
            </a:spcBef>
            <a:spcAft>
              <a:spcPct val="35000"/>
            </a:spcAft>
            <a:buNone/>
          </a:pPr>
          <a:r>
            <a:rPr lang="en-US" sz="2800" kern="1200" dirty="0"/>
            <a:t>Apply</a:t>
          </a:r>
          <a:endParaRPr lang="en-US" sz="1600" kern="1200" dirty="0"/>
        </a:p>
      </dsp:txBody>
      <dsp:txXfrm>
        <a:off x="0" y="1591"/>
        <a:ext cx="1272001" cy="1630829"/>
      </dsp:txXfrm>
    </dsp:sp>
    <dsp:sp modelId="{97287D9C-EE7C-4925-8118-2A1EFF0D7417}">
      <dsp:nvSpPr>
        <dsp:cNvPr id="0" name=""/>
        <dsp:cNvSpPr/>
      </dsp:nvSpPr>
      <dsp:spPr>
        <a:xfrm>
          <a:off x="1272001" y="1730269"/>
          <a:ext cx="5088004" cy="1630829"/>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8721" tIns="414231" rIns="98721" bIns="414231" numCol="1" spcCol="1270" anchor="ctr" anchorCtr="0">
          <a:noAutofit/>
        </a:bodyPr>
        <a:lstStyle/>
        <a:p>
          <a:pPr marL="0" lvl="0" indent="0" algn="l" defTabSz="1066800">
            <a:lnSpc>
              <a:spcPct val="90000"/>
            </a:lnSpc>
            <a:spcBef>
              <a:spcPct val="0"/>
            </a:spcBef>
            <a:spcAft>
              <a:spcPct val="35000"/>
            </a:spcAft>
            <a:buNone/>
          </a:pPr>
          <a:r>
            <a:rPr lang="en-US" sz="2400" kern="1200" dirty="0"/>
            <a:t>present themselves as learners and engage clients and constituencies as expert of their own experiences (2.2); and </a:t>
          </a:r>
        </a:p>
      </dsp:txBody>
      <dsp:txXfrm>
        <a:off x="1272001" y="1730269"/>
        <a:ext cx="5088004" cy="1630829"/>
      </dsp:txXfrm>
    </dsp:sp>
    <dsp:sp modelId="{DD85FB13-D648-4A7F-AD35-3DE80A295A3A}">
      <dsp:nvSpPr>
        <dsp:cNvPr id="0" name=""/>
        <dsp:cNvSpPr/>
      </dsp:nvSpPr>
      <dsp:spPr>
        <a:xfrm>
          <a:off x="0" y="1730269"/>
          <a:ext cx="1272001" cy="1630829"/>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4000"/>
                <a:satMod val="130000"/>
                <a:lumMod val="92000"/>
              </a:schemeClr>
            </a:gs>
            <a:gs pos="100000">
              <a:schemeClr val="accent1">
                <a:hueOff val="0"/>
                <a:satOff val="0"/>
                <a:lumOff val="0"/>
                <a:alphaOff val="0"/>
                <a:shade val="76000"/>
                <a:satMod val="130000"/>
                <a:lumMod val="88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67310" tIns="161090" rIns="67310" bIns="161090" numCol="1" spcCol="1270" anchor="ctr" anchorCtr="0">
          <a:noAutofit/>
        </a:bodyPr>
        <a:lstStyle/>
        <a:p>
          <a:pPr marL="0" lvl="0" indent="0" algn="ctr" defTabSz="1244600">
            <a:lnSpc>
              <a:spcPct val="90000"/>
            </a:lnSpc>
            <a:spcBef>
              <a:spcPct val="0"/>
            </a:spcBef>
            <a:spcAft>
              <a:spcPct val="35000"/>
            </a:spcAft>
            <a:buNone/>
          </a:pPr>
          <a:r>
            <a:rPr lang="en-US" sz="2800" kern="1200" dirty="0"/>
            <a:t>Present</a:t>
          </a:r>
        </a:p>
      </dsp:txBody>
      <dsp:txXfrm>
        <a:off x="0" y="1730269"/>
        <a:ext cx="1272001" cy="1630829"/>
      </dsp:txXfrm>
    </dsp:sp>
    <dsp:sp modelId="{2656967E-37B9-4460-A89B-40B54E0AEBB4}">
      <dsp:nvSpPr>
        <dsp:cNvPr id="0" name=""/>
        <dsp:cNvSpPr/>
      </dsp:nvSpPr>
      <dsp:spPr>
        <a:xfrm>
          <a:off x="1272001" y="3458948"/>
          <a:ext cx="5088004" cy="1630829"/>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8721" tIns="414231" rIns="98721" bIns="414231" numCol="1" spcCol="1270" anchor="ctr" anchorCtr="0">
          <a:noAutofit/>
        </a:bodyPr>
        <a:lstStyle/>
        <a:p>
          <a:pPr marL="0" lvl="0" indent="0" algn="l" defTabSz="1066800">
            <a:lnSpc>
              <a:spcPct val="90000"/>
            </a:lnSpc>
            <a:spcBef>
              <a:spcPct val="0"/>
            </a:spcBef>
            <a:spcAft>
              <a:spcPct val="35000"/>
            </a:spcAft>
            <a:buNone/>
          </a:pPr>
          <a:r>
            <a:rPr lang="en-US" sz="2400" kern="1200" dirty="0"/>
            <a:t>apply self-awareness and self-regulation to manage the influence of personal biases and values in working with diverse clients and constituencies (2.3). </a:t>
          </a:r>
        </a:p>
      </dsp:txBody>
      <dsp:txXfrm>
        <a:off x="1272001" y="3458948"/>
        <a:ext cx="5088004" cy="1630829"/>
      </dsp:txXfrm>
    </dsp:sp>
    <dsp:sp modelId="{15B8936E-7564-41C9-8D98-37D783CAFA56}">
      <dsp:nvSpPr>
        <dsp:cNvPr id="0" name=""/>
        <dsp:cNvSpPr/>
      </dsp:nvSpPr>
      <dsp:spPr>
        <a:xfrm>
          <a:off x="0" y="3458948"/>
          <a:ext cx="1272001" cy="1630829"/>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4000"/>
                <a:satMod val="130000"/>
                <a:lumMod val="92000"/>
              </a:schemeClr>
            </a:gs>
            <a:gs pos="100000">
              <a:schemeClr val="accent1">
                <a:hueOff val="0"/>
                <a:satOff val="0"/>
                <a:lumOff val="0"/>
                <a:alphaOff val="0"/>
                <a:shade val="76000"/>
                <a:satMod val="130000"/>
                <a:lumMod val="88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67310" tIns="161090" rIns="67310" bIns="161090" numCol="1" spcCol="1270" anchor="ctr" anchorCtr="0">
          <a:noAutofit/>
        </a:bodyPr>
        <a:lstStyle/>
        <a:p>
          <a:pPr marL="0" lvl="0" indent="0" algn="ctr" defTabSz="1244600">
            <a:lnSpc>
              <a:spcPct val="90000"/>
            </a:lnSpc>
            <a:spcBef>
              <a:spcPct val="0"/>
            </a:spcBef>
            <a:spcAft>
              <a:spcPct val="35000"/>
            </a:spcAft>
            <a:buNone/>
          </a:pPr>
          <a:r>
            <a:rPr lang="en-US" sz="2800" kern="1200"/>
            <a:t>Apply</a:t>
          </a:r>
        </a:p>
      </dsp:txBody>
      <dsp:txXfrm>
        <a:off x="0" y="3458948"/>
        <a:ext cx="1272001" cy="163082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B174FD-83B0-40FA-9D0C-44A16B7CFB73}">
      <dsp:nvSpPr>
        <dsp:cNvPr id="0" name=""/>
        <dsp:cNvSpPr/>
      </dsp:nvSpPr>
      <dsp:spPr>
        <a:xfrm>
          <a:off x="0" y="678513"/>
          <a:ext cx="10576558" cy="125264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3FF2562-95DA-4438-A6E0-FC34CB4B8662}">
      <dsp:nvSpPr>
        <dsp:cNvPr id="0" name=""/>
        <dsp:cNvSpPr/>
      </dsp:nvSpPr>
      <dsp:spPr>
        <a:xfrm>
          <a:off x="378923" y="960357"/>
          <a:ext cx="688952" cy="6889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38100" dist="25400" dir="5400000" rotWithShape="0">
            <a:srgbClr val="000000">
              <a:alpha val="75000"/>
            </a:srgbClr>
          </a:outerShdw>
        </a:effectLst>
        <a:scene3d>
          <a:camera prst="orthographicFront">
            <a:rot lat="0" lon="0" rev="0"/>
          </a:camera>
          <a:lightRig rig="threePt" dir="tl"/>
        </a:scene3d>
        <a:sp3d>
          <a:bevelT w="0" h="0"/>
        </a:sp3d>
      </dsp:spPr>
      <dsp:style>
        <a:lnRef idx="0">
          <a:scrgbClr r="0" g="0" b="0"/>
        </a:lnRef>
        <a:fillRef idx="3">
          <a:scrgbClr r="0" g="0" b="0"/>
        </a:fillRef>
        <a:effectRef idx="3">
          <a:scrgbClr r="0" g="0" b="0"/>
        </a:effectRef>
        <a:fontRef idx="minor">
          <a:schemeClr val="lt1"/>
        </a:fontRef>
      </dsp:style>
    </dsp:sp>
    <dsp:sp modelId="{DBD4CE57-0E05-47ED-B948-EFCCF0C23F8A}">
      <dsp:nvSpPr>
        <dsp:cNvPr id="0" name=""/>
        <dsp:cNvSpPr/>
      </dsp:nvSpPr>
      <dsp:spPr>
        <a:xfrm>
          <a:off x="1446799" y="678513"/>
          <a:ext cx="9129758" cy="1252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571" tIns="132571" rIns="132571" bIns="132571" numCol="1" spcCol="1270" anchor="ctr" anchorCtr="0">
          <a:noAutofit/>
        </a:bodyPr>
        <a:lstStyle/>
        <a:p>
          <a:pPr marL="0" lvl="0" indent="0" algn="l" defTabSz="1022350">
            <a:lnSpc>
              <a:spcPct val="100000"/>
            </a:lnSpc>
            <a:spcBef>
              <a:spcPct val="0"/>
            </a:spcBef>
            <a:spcAft>
              <a:spcPct val="35000"/>
            </a:spcAft>
            <a:buNone/>
          </a:pPr>
          <a:r>
            <a:rPr lang="en-US" sz="2300" kern="1200" dirty="0"/>
            <a:t>apply their understanding of social, economic, and environmental justice to advocate for human rights at the individual and system levels (3.1); and </a:t>
          </a:r>
        </a:p>
      </dsp:txBody>
      <dsp:txXfrm>
        <a:off x="1446799" y="678513"/>
        <a:ext cx="9129758" cy="1252640"/>
      </dsp:txXfrm>
    </dsp:sp>
    <dsp:sp modelId="{1B674191-377F-4915-9980-BDC27B74F3A8}">
      <dsp:nvSpPr>
        <dsp:cNvPr id="0" name=""/>
        <dsp:cNvSpPr/>
      </dsp:nvSpPr>
      <dsp:spPr>
        <a:xfrm>
          <a:off x="0" y="2244314"/>
          <a:ext cx="10576558" cy="125264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8EB0F35-6E42-4DBC-94C4-158D2A929C43}">
      <dsp:nvSpPr>
        <dsp:cNvPr id="0" name=""/>
        <dsp:cNvSpPr/>
      </dsp:nvSpPr>
      <dsp:spPr>
        <a:xfrm>
          <a:off x="378923" y="2526158"/>
          <a:ext cx="688952" cy="6889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38100" dist="25400" dir="5400000" rotWithShape="0">
            <a:srgbClr val="000000">
              <a:alpha val="75000"/>
            </a:srgbClr>
          </a:outerShdw>
        </a:effectLst>
        <a:scene3d>
          <a:camera prst="orthographicFront">
            <a:rot lat="0" lon="0" rev="0"/>
          </a:camera>
          <a:lightRig rig="threePt" dir="tl"/>
        </a:scene3d>
        <a:sp3d>
          <a:bevelT w="0" h="0"/>
        </a:sp3d>
      </dsp:spPr>
      <dsp:style>
        <a:lnRef idx="0">
          <a:scrgbClr r="0" g="0" b="0"/>
        </a:lnRef>
        <a:fillRef idx="3">
          <a:scrgbClr r="0" g="0" b="0"/>
        </a:fillRef>
        <a:effectRef idx="3">
          <a:scrgbClr r="0" g="0" b="0"/>
        </a:effectRef>
        <a:fontRef idx="minor">
          <a:schemeClr val="lt1"/>
        </a:fontRef>
      </dsp:style>
    </dsp:sp>
    <dsp:sp modelId="{0B89FAB7-7E33-484E-8B6F-69A333271AE7}">
      <dsp:nvSpPr>
        <dsp:cNvPr id="0" name=""/>
        <dsp:cNvSpPr/>
      </dsp:nvSpPr>
      <dsp:spPr>
        <a:xfrm>
          <a:off x="1446799" y="2244314"/>
          <a:ext cx="9129758" cy="1252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571" tIns="132571" rIns="132571" bIns="132571" numCol="1" spcCol="1270" anchor="ctr" anchorCtr="0">
          <a:noAutofit/>
        </a:bodyPr>
        <a:lstStyle/>
        <a:p>
          <a:pPr marL="0" lvl="0" indent="0" algn="l" defTabSz="1022350">
            <a:lnSpc>
              <a:spcPct val="100000"/>
            </a:lnSpc>
            <a:spcBef>
              <a:spcPct val="0"/>
            </a:spcBef>
            <a:spcAft>
              <a:spcPct val="35000"/>
            </a:spcAft>
            <a:buNone/>
          </a:pPr>
          <a:r>
            <a:rPr lang="en-US" sz="2300" kern="1200" dirty="0"/>
            <a:t>engage in practices that advance social, economic, and environmental justice (3.2). </a:t>
          </a:r>
        </a:p>
      </dsp:txBody>
      <dsp:txXfrm>
        <a:off x="1446799" y="2244314"/>
        <a:ext cx="9129758" cy="12526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6B04D-5395-4EFB-9174-7D75E75407AA}">
      <dsp:nvSpPr>
        <dsp:cNvPr id="0" name=""/>
        <dsp:cNvSpPr/>
      </dsp:nvSpPr>
      <dsp:spPr>
        <a:xfrm>
          <a:off x="1443526" y="455243"/>
          <a:ext cx="733271" cy="7332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D127A0-DBA1-4FE8-A027-F826BD2708DE}">
      <dsp:nvSpPr>
        <dsp:cNvPr id="0" name=""/>
        <dsp:cNvSpPr/>
      </dsp:nvSpPr>
      <dsp:spPr>
        <a:xfrm>
          <a:off x="907562" y="1584884"/>
          <a:ext cx="1629492" cy="4076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dirty="0"/>
            <a:t>use practice experience and theory to inform scientific inquiry and research (4.1); </a:t>
          </a:r>
        </a:p>
      </dsp:txBody>
      <dsp:txXfrm>
        <a:off x="907562" y="1584884"/>
        <a:ext cx="1629492" cy="4076584"/>
      </dsp:txXfrm>
    </dsp:sp>
    <dsp:sp modelId="{65B35507-9E08-420E-90E6-A7354CC61E8A}">
      <dsp:nvSpPr>
        <dsp:cNvPr id="0" name=""/>
        <dsp:cNvSpPr/>
      </dsp:nvSpPr>
      <dsp:spPr>
        <a:xfrm>
          <a:off x="3235613" y="555107"/>
          <a:ext cx="733271" cy="7332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95EE43-1F0E-42C4-95BC-369462347715}">
      <dsp:nvSpPr>
        <dsp:cNvPr id="0" name=""/>
        <dsp:cNvSpPr/>
      </dsp:nvSpPr>
      <dsp:spPr>
        <a:xfrm>
          <a:off x="2822215" y="1584884"/>
          <a:ext cx="1629492" cy="4076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dirty="0"/>
            <a:t>apply critical thinking to engage in analysis of quantitative and qualitative research methods and research findings (4.2); and </a:t>
          </a:r>
        </a:p>
      </dsp:txBody>
      <dsp:txXfrm>
        <a:off x="2822215" y="1584884"/>
        <a:ext cx="1629492" cy="4076584"/>
      </dsp:txXfrm>
    </dsp:sp>
    <dsp:sp modelId="{38BCA999-761F-4D5F-B548-48DC4C378168}">
      <dsp:nvSpPr>
        <dsp:cNvPr id="0" name=""/>
        <dsp:cNvSpPr/>
      </dsp:nvSpPr>
      <dsp:spPr>
        <a:xfrm>
          <a:off x="5256715" y="553655"/>
          <a:ext cx="733271" cy="7332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234FFC-EEC5-4425-9D68-1A7A4DCB6033}">
      <dsp:nvSpPr>
        <dsp:cNvPr id="0" name=""/>
        <dsp:cNvSpPr/>
      </dsp:nvSpPr>
      <dsp:spPr>
        <a:xfrm>
          <a:off x="4736869" y="1584884"/>
          <a:ext cx="1629492" cy="4076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a:t>use and translate research evidence to inform and improve practice, policy, and service delivery (4.3).</a:t>
          </a:r>
        </a:p>
      </dsp:txBody>
      <dsp:txXfrm>
        <a:off x="4736869" y="1584884"/>
        <a:ext cx="1629492" cy="407658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EE457B-8202-4800-AA45-B06D295C5FB9}">
      <dsp:nvSpPr>
        <dsp:cNvPr id="0" name=""/>
        <dsp:cNvSpPr/>
      </dsp:nvSpPr>
      <dsp:spPr>
        <a:xfrm>
          <a:off x="10774" y="139849"/>
          <a:ext cx="3446406" cy="103392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272343" tIns="272343" rIns="272343" bIns="272343" numCol="1" spcCol="1270" anchor="ctr" anchorCtr="0">
          <a:noAutofit/>
        </a:bodyPr>
        <a:lstStyle/>
        <a:p>
          <a:pPr marL="0" lvl="0" indent="0" algn="ctr" defTabSz="1555750">
            <a:lnSpc>
              <a:spcPct val="90000"/>
            </a:lnSpc>
            <a:spcBef>
              <a:spcPct val="0"/>
            </a:spcBef>
            <a:spcAft>
              <a:spcPct val="35000"/>
            </a:spcAft>
            <a:buNone/>
          </a:pPr>
          <a:r>
            <a:rPr lang="en-US" sz="3500" kern="1200" dirty="0"/>
            <a:t>Identify</a:t>
          </a:r>
        </a:p>
      </dsp:txBody>
      <dsp:txXfrm>
        <a:off x="10774" y="139849"/>
        <a:ext cx="3446406" cy="1033922"/>
      </dsp:txXfrm>
    </dsp:sp>
    <dsp:sp modelId="{4577E4B6-3C81-4F04-BE3F-D4F6F69B7B13}">
      <dsp:nvSpPr>
        <dsp:cNvPr id="0" name=""/>
        <dsp:cNvSpPr/>
      </dsp:nvSpPr>
      <dsp:spPr>
        <a:xfrm>
          <a:off x="10774" y="1173771"/>
          <a:ext cx="3446406" cy="337242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0428" tIns="340428" rIns="340428" bIns="340428" numCol="1" spcCol="1270" anchor="t" anchorCtr="0">
          <a:noAutofit/>
        </a:bodyPr>
        <a:lstStyle/>
        <a:p>
          <a:pPr marL="0" lvl="0" indent="0" algn="l" defTabSz="1066800">
            <a:lnSpc>
              <a:spcPct val="90000"/>
            </a:lnSpc>
            <a:spcBef>
              <a:spcPct val="0"/>
            </a:spcBef>
            <a:spcAft>
              <a:spcPct val="35000"/>
            </a:spcAft>
            <a:buNone/>
          </a:pPr>
          <a:r>
            <a:rPr lang="en-US" sz="2400" kern="1200" dirty="0"/>
            <a:t>identify social policy at the local, state, and federal level that impacts well-being, service delivery, and access to social services (5.1); </a:t>
          </a:r>
        </a:p>
      </dsp:txBody>
      <dsp:txXfrm>
        <a:off x="10774" y="1173771"/>
        <a:ext cx="3446406" cy="3372427"/>
      </dsp:txXfrm>
    </dsp:sp>
    <dsp:sp modelId="{9CBF12C8-CDCF-40DA-B795-CAF547232FFC}">
      <dsp:nvSpPr>
        <dsp:cNvPr id="0" name=""/>
        <dsp:cNvSpPr/>
      </dsp:nvSpPr>
      <dsp:spPr>
        <a:xfrm>
          <a:off x="3565075" y="139849"/>
          <a:ext cx="3446406" cy="103392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272343" tIns="272343" rIns="272343" bIns="272343" numCol="1" spcCol="1270" anchor="ctr" anchorCtr="0">
          <a:noAutofit/>
        </a:bodyPr>
        <a:lstStyle/>
        <a:p>
          <a:pPr marL="0" lvl="0" indent="0" algn="ctr" defTabSz="1555750">
            <a:lnSpc>
              <a:spcPct val="90000"/>
            </a:lnSpc>
            <a:spcBef>
              <a:spcPct val="0"/>
            </a:spcBef>
            <a:spcAft>
              <a:spcPct val="35000"/>
            </a:spcAft>
            <a:buNone/>
          </a:pPr>
          <a:r>
            <a:rPr lang="en-US" sz="3500" kern="1200"/>
            <a:t>Assess</a:t>
          </a:r>
        </a:p>
      </dsp:txBody>
      <dsp:txXfrm>
        <a:off x="3565075" y="139849"/>
        <a:ext cx="3446406" cy="1033922"/>
      </dsp:txXfrm>
    </dsp:sp>
    <dsp:sp modelId="{CD92C34B-69B1-424B-AD5E-99E78FF1538C}">
      <dsp:nvSpPr>
        <dsp:cNvPr id="0" name=""/>
        <dsp:cNvSpPr/>
      </dsp:nvSpPr>
      <dsp:spPr>
        <a:xfrm>
          <a:off x="3565075" y="1173771"/>
          <a:ext cx="3446406" cy="337242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0428" tIns="340428" rIns="340428" bIns="340428" numCol="1" spcCol="1270" anchor="t" anchorCtr="0">
          <a:noAutofit/>
        </a:bodyPr>
        <a:lstStyle/>
        <a:p>
          <a:pPr marL="0" lvl="0" indent="0" algn="l" defTabSz="1066800">
            <a:lnSpc>
              <a:spcPct val="90000"/>
            </a:lnSpc>
            <a:spcBef>
              <a:spcPct val="0"/>
            </a:spcBef>
            <a:spcAft>
              <a:spcPct val="35000"/>
            </a:spcAft>
            <a:buNone/>
          </a:pPr>
          <a:r>
            <a:rPr lang="en-US" sz="2400" kern="1200" dirty="0"/>
            <a:t>assess how social welfare and economic policies impact the delivery of and access to social services (5.2); and </a:t>
          </a:r>
        </a:p>
      </dsp:txBody>
      <dsp:txXfrm>
        <a:off x="3565075" y="1173771"/>
        <a:ext cx="3446406" cy="3372427"/>
      </dsp:txXfrm>
    </dsp:sp>
    <dsp:sp modelId="{7397E1A3-DFA1-4141-AF41-6718458D097C}">
      <dsp:nvSpPr>
        <dsp:cNvPr id="0" name=""/>
        <dsp:cNvSpPr/>
      </dsp:nvSpPr>
      <dsp:spPr>
        <a:xfrm>
          <a:off x="7119376" y="139849"/>
          <a:ext cx="3446406" cy="103392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272343" tIns="272343" rIns="272343" bIns="272343" numCol="1" spcCol="1270" anchor="ctr" anchorCtr="0">
          <a:noAutofit/>
        </a:bodyPr>
        <a:lstStyle/>
        <a:p>
          <a:pPr marL="0" lvl="0" indent="0" algn="ctr" defTabSz="1555750">
            <a:lnSpc>
              <a:spcPct val="90000"/>
            </a:lnSpc>
            <a:spcBef>
              <a:spcPct val="0"/>
            </a:spcBef>
            <a:spcAft>
              <a:spcPct val="35000"/>
            </a:spcAft>
            <a:buNone/>
          </a:pPr>
          <a:r>
            <a:rPr lang="en-US" sz="3500" kern="1200"/>
            <a:t>Apply</a:t>
          </a:r>
        </a:p>
      </dsp:txBody>
      <dsp:txXfrm>
        <a:off x="7119376" y="139849"/>
        <a:ext cx="3446406" cy="1033922"/>
      </dsp:txXfrm>
    </dsp:sp>
    <dsp:sp modelId="{791A6F92-EB8E-4A23-977C-39F66790A438}">
      <dsp:nvSpPr>
        <dsp:cNvPr id="0" name=""/>
        <dsp:cNvSpPr/>
      </dsp:nvSpPr>
      <dsp:spPr>
        <a:xfrm>
          <a:off x="7119376" y="1173771"/>
          <a:ext cx="3446406" cy="337242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0428" tIns="340428" rIns="340428" bIns="340428" numCol="1" spcCol="1270" anchor="t" anchorCtr="0">
          <a:noAutofit/>
        </a:bodyPr>
        <a:lstStyle/>
        <a:p>
          <a:pPr marL="0" lvl="0" indent="0" algn="l" defTabSz="1066800">
            <a:lnSpc>
              <a:spcPct val="90000"/>
            </a:lnSpc>
            <a:spcBef>
              <a:spcPct val="0"/>
            </a:spcBef>
            <a:spcAft>
              <a:spcPct val="35000"/>
            </a:spcAft>
            <a:buNone/>
          </a:pPr>
          <a:r>
            <a:rPr lang="en-US" sz="2400" kern="1200" dirty="0"/>
            <a:t>apply critical thinking to analyze, formulate, and advocate for policies that advance human rights and social, economic, and environmental justice (5.3).</a:t>
          </a:r>
        </a:p>
      </dsp:txBody>
      <dsp:txXfrm>
        <a:off x="7119376" y="1173771"/>
        <a:ext cx="3446406" cy="337242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16/7/layout/HorizontalActionList">
  <dgm:title val="Horizontal Action List"/>
  <dgm:desc val="Used to show non-sequential or grouped lists of information. Works well with large amounts of text. All text has the same level of emphasis, and direction is not implied."/>
  <dgm:catLst>
    <dgm:cat type="list"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54"/>
      <dgm:constr type="primFontSz" for="des" forName="desTx" refType="primFontSz" refFor="des" refForName="parTx" op="lte" fact="0.75"/>
      <dgm:constr type="h" for="des" forName="desTx" op="equ"/>
      <dgm:constr type="w" for="ch" forName="space" op="equ" val="3"/>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varLst>
          <dgm:alg type="tx"/>
          <dgm:shape xmlns:r="http://schemas.openxmlformats.org/officeDocument/2006/relationships" type="rect" r:blip="">
            <dgm:adjLst/>
          </dgm:shape>
          <dgm:presOf axis="self" ptType="node"/>
          <dgm:constrLst>
            <dgm:constr type="h" refType="w" op="lte" fact="0.3"/>
            <dgm:constr type="h"/>
            <dgm:constr type="tMarg" refType="w" fact="0.224"/>
            <dgm:constr type="bMarg" refType="w" fact="0.224"/>
            <dgm:constr type="lMarg" refType="w" fact="0.224"/>
            <dgm:constr type="rMarg" refType="w" fact="0.224"/>
          </dgm:constrLst>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8"/>
            <dgm:constr type="tMarg" refType="w" fact="0.28"/>
            <dgm:constr type="bMarg" refType="w" fact="0.28"/>
            <dgm:constr type="lMarg" refType="w" fact="0.28"/>
            <dgm:constr type="rMarg" refType="w" fact="0.28"/>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9.xml><?xml version="1.0" encoding="utf-8"?>
<dgm:layoutDef xmlns:dgm="http://schemas.openxmlformats.org/drawingml/2006/diagram" xmlns:a="http://schemas.openxmlformats.org/drawingml/2006/main" uniqueId="urn:microsoft.com/office/officeart/2016/7/layout/HorizontalActionList">
  <dgm:title val="Horizontal Action List"/>
  <dgm:desc val="Used to show non-sequential or grouped lists of information. Works well with large amounts of text. All text has the same level of emphasis, and direction is not implied."/>
  <dgm:catLst>
    <dgm:cat type="list"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54"/>
      <dgm:constr type="primFontSz" for="des" forName="desTx" refType="primFontSz" refFor="des" refForName="parTx" op="lte" fact="0.75"/>
      <dgm:constr type="h" for="des" forName="desTx" op="equ"/>
      <dgm:constr type="w" for="ch" forName="space" op="equ" val="3"/>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varLst>
          <dgm:alg type="tx"/>
          <dgm:shape xmlns:r="http://schemas.openxmlformats.org/officeDocument/2006/relationships" type="rect" r:blip="">
            <dgm:adjLst/>
          </dgm:shape>
          <dgm:presOf axis="self" ptType="node"/>
          <dgm:constrLst>
            <dgm:constr type="h" refType="w" op="lte" fact="0.3"/>
            <dgm:constr type="h"/>
            <dgm:constr type="tMarg" refType="w" fact="0.224"/>
            <dgm:constr type="bMarg" refType="w" fact="0.224"/>
            <dgm:constr type="lMarg" refType="w" fact="0.224"/>
            <dgm:constr type="rMarg" refType="w" fact="0.224"/>
          </dgm:constrLst>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8"/>
            <dgm:constr type="tMarg" refType="w" fact="0.28"/>
            <dgm:constr type="bMarg" refType="w" fact="0.28"/>
            <dgm:constr type="lMarg" refType="w" fact="0.28"/>
            <dgm:constr type="rMarg" refType="w" fact="0.28"/>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7B4F2E-7476-4E46-8F77-D29712D28C48}" type="datetimeFigureOut">
              <a:rPr lang="en-US" smtClean="0"/>
              <a:t>7/31/2020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1E314-65F0-1B4A-9859-64CD1CE72B2C}" type="slidenum">
              <a:rPr lang="en-US" smtClean="0"/>
              <a:t>‹#›</a:t>
            </a:fld>
            <a:endParaRPr lang="en-US"/>
          </a:p>
        </p:txBody>
      </p:sp>
    </p:spTree>
    <p:extLst>
      <p:ext uri="{BB962C8B-B14F-4D97-AF65-F5344CB8AC3E}">
        <p14:creationId xmlns:p14="http://schemas.microsoft.com/office/powerpoint/2010/main" val="1704630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and welcome to Lewis-Clark State College: Social Work Program’s Field Orientation for Agency Field Instructors.</a:t>
            </a:r>
          </a:p>
          <a:p>
            <a:endParaRPr lang="en-US" dirty="0"/>
          </a:p>
          <a:p>
            <a:r>
              <a:rPr lang="en-US" dirty="0"/>
              <a:t>My name is Dr. LaChelle Rosenbaum and I’m the Director of the Social Work Program and Field Education.  I’ll be guiding you through this orientation.</a:t>
            </a:r>
          </a:p>
        </p:txBody>
      </p:sp>
      <p:sp>
        <p:nvSpPr>
          <p:cNvPr id="4" name="Slide Number Placeholder 3"/>
          <p:cNvSpPr>
            <a:spLocks noGrp="1"/>
          </p:cNvSpPr>
          <p:nvPr>
            <p:ph type="sldNum" sz="quarter" idx="10"/>
          </p:nvPr>
        </p:nvSpPr>
        <p:spPr/>
        <p:txBody>
          <a:bodyPr/>
          <a:lstStyle/>
          <a:p>
            <a:fld id="{76C1E314-65F0-1B4A-9859-64CD1CE72B2C}" type="slidenum">
              <a:rPr lang="en-US" smtClean="0"/>
              <a:t>1</a:t>
            </a:fld>
            <a:endParaRPr lang="en-US" dirty="0"/>
          </a:p>
        </p:txBody>
      </p:sp>
    </p:spTree>
    <p:extLst>
      <p:ext uri="{BB962C8B-B14F-4D97-AF65-F5344CB8AC3E}">
        <p14:creationId xmlns:p14="http://schemas.microsoft.com/office/powerpoint/2010/main" val="7028902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Thank you for the wisdom, direction, and effort that you will be investing in your intern!  How remarkable.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hope that as you support your intern, you will allow us to support you.  Each student has a Field Liaison who they have been assigned to.  The Field Liaison is a social work faculty member who is in charge or overseeing a group of students through their internship experience.  Some of their roles that support you are: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lvl="0" indent="-171450">
              <a:buFont typeface="Arial" panose="020B0604020202020204" pitchFamily="34" charset="0"/>
              <a:buChar char="•"/>
            </a:pPr>
            <a:r>
              <a:rPr lang="en-US" dirty="0"/>
              <a:t>To maintain a connection between the student and their Agency Field Instructor;</a:t>
            </a:r>
          </a:p>
          <a:p>
            <a:pPr marL="171450" lvl="0" indent="-171450">
              <a:buFont typeface="Arial" panose="020B0604020202020204" pitchFamily="34" charset="0"/>
              <a:buChar char="•"/>
            </a:pPr>
            <a:r>
              <a:rPr lang="en-US" dirty="0"/>
              <a:t>To act as a mentor to the student in problem solving as needed; and </a:t>
            </a:r>
          </a:p>
          <a:p>
            <a:pPr marL="171450" lvl="0" indent="-171450">
              <a:buFont typeface="Arial" panose="020B0604020202020204" pitchFamily="34" charset="0"/>
              <a:buChar char="•"/>
            </a:pPr>
            <a:r>
              <a:rPr lang="en-US" dirty="0"/>
              <a:t>To meet with the student and their Agency Field Instructor/Task Instructor for evaluations.</a:t>
            </a:r>
          </a:p>
          <a:p>
            <a:pPr marL="171450" lvl="0" indent="-171450">
              <a:buFont typeface="Arial" panose="020B0604020202020204" pitchFamily="34" charset="0"/>
              <a:buChar char="•"/>
            </a:pPr>
            <a:endParaRPr lang="en-US" dirty="0"/>
          </a:p>
          <a:p>
            <a:pPr marL="0" lvl="0" indent="0">
              <a:buFont typeface="Arial" panose="020B0604020202020204" pitchFamily="34" charset="0"/>
              <a:buNone/>
            </a:pPr>
            <a:r>
              <a:rPr lang="en-US" dirty="0"/>
              <a:t>Within the first few weeks of the semester your intern’s Field Liaison will meet with you and your intern to discuss the learning agreement and to answer any questions that you might have regarding this orientation and other questions that might come up.</a:t>
            </a:r>
          </a:p>
          <a:p>
            <a:endParaRPr lang="en-US" dirty="0"/>
          </a:p>
        </p:txBody>
      </p:sp>
      <p:sp>
        <p:nvSpPr>
          <p:cNvPr id="4" name="Slide Number Placeholder 3"/>
          <p:cNvSpPr>
            <a:spLocks noGrp="1"/>
          </p:cNvSpPr>
          <p:nvPr>
            <p:ph type="sldNum" sz="quarter" idx="5"/>
          </p:nvPr>
        </p:nvSpPr>
        <p:spPr/>
        <p:txBody>
          <a:bodyPr/>
          <a:lstStyle/>
          <a:p>
            <a:fld id="{76C1E314-65F0-1B4A-9859-64CD1CE72B2C}" type="slidenum">
              <a:rPr lang="en-US" smtClean="0"/>
              <a:t>10</a:t>
            </a:fld>
            <a:endParaRPr lang="en-US"/>
          </a:p>
        </p:txBody>
      </p:sp>
    </p:spTree>
    <p:extLst>
      <p:ext uri="{BB962C8B-B14F-4D97-AF65-F5344CB8AC3E}">
        <p14:creationId xmlns:p14="http://schemas.microsoft.com/office/powerpoint/2010/main" val="2643161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intern also has responsibilities that you and their Field Liaison may keep them accountable to.</a:t>
            </a:r>
          </a:p>
          <a:p>
            <a:endParaRPr lang="en-US" dirty="0"/>
          </a:p>
          <a:p>
            <a:r>
              <a:rPr lang="en-US" dirty="0"/>
              <a:t>They are to…</a:t>
            </a:r>
          </a:p>
          <a:p>
            <a:endParaRPr lang="en-US" dirty="0"/>
          </a:p>
        </p:txBody>
      </p:sp>
      <p:sp>
        <p:nvSpPr>
          <p:cNvPr id="4" name="Slide Number Placeholder 3"/>
          <p:cNvSpPr>
            <a:spLocks noGrp="1"/>
          </p:cNvSpPr>
          <p:nvPr>
            <p:ph type="sldNum" sz="quarter" idx="5"/>
          </p:nvPr>
        </p:nvSpPr>
        <p:spPr/>
        <p:txBody>
          <a:bodyPr/>
          <a:lstStyle/>
          <a:p>
            <a:fld id="{76C1E314-65F0-1B4A-9859-64CD1CE72B2C}" type="slidenum">
              <a:rPr lang="en-US" smtClean="0"/>
              <a:t>11</a:t>
            </a:fld>
            <a:endParaRPr lang="en-US"/>
          </a:p>
        </p:txBody>
      </p:sp>
    </p:spTree>
    <p:extLst>
      <p:ext uri="{BB962C8B-B14F-4D97-AF65-F5344CB8AC3E}">
        <p14:creationId xmlns:p14="http://schemas.microsoft.com/office/powerpoint/2010/main" val="772839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Additionally they are to…</a:t>
            </a:r>
          </a:p>
        </p:txBody>
      </p:sp>
      <p:sp>
        <p:nvSpPr>
          <p:cNvPr id="4" name="Slide Number Placeholder 3"/>
          <p:cNvSpPr>
            <a:spLocks noGrp="1"/>
          </p:cNvSpPr>
          <p:nvPr>
            <p:ph type="sldNum" sz="quarter" idx="5"/>
          </p:nvPr>
        </p:nvSpPr>
        <p:spPr/>
        <p:txBody>
          <a:bodyPr/>
          <a:lstStyle/>
          <a:p>
            <a:fld id="{76C1E314-65F0-1B4A-9859-64CD1CE72B2C}" type="slidenum">
              <a:rPr lang="en-US" smtClean="0"/>
              <a:t>12</a:t>
            </a:fld>
            <a:endParaRPr lang="en-US"/>
          </a:p>
        </p:txBody>
      </p:sp>
    </p:spTree>
    <p:extLst>
      <p:ext uri="{BB962C8B-B14F-4D97-AF65-F5344CB8AC3E}">
        <p14:creationId xmlns:p14="http://schemas.microsoft.com/office/powerpoint/2010/main" val="16097442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can be found within our website under the field page.</a:t>
            </a:r>
          </a:p>
        </p:txBody>
      </p:sp>
      <p:sp>
        <p:nvSpPr>
          <p:cNvPr id="4" name="Slide Number Placeholder 3"/>
          <p:cNvSpPr>
            <a:spLocks noGrp="1"/>
          </p:cNvSpPr>
          <p:nvPr>
            <p:ph type="sldNum" sz="quarter" idx="5"/>
          </p:nvPr>
        </p:nvSpPr>
        <p:spPr/>
        <p:txBody>
          <a:bodyPr/>
          <a:lstStyle/>
          <a:p>
            <a:fld id="{76C1E314-65F0-1B4A-9859-64CD1CE72B2C}" type="slidenum">
              <a:rPr lang="en-US" smtClean="0"/>
              <a:t>13</a:t>
            </a:fld>
            <a:endParaRPr lang="en-US"/>
          </a:p>
        </p:txBody>
      </p:sp>
    </p:spTree>
    <p:extLst>
      <p:ext uri="{BB962C8B-B14F-4D97-AF65-F5344CB8AC3E}">
        <p14:creationId xmlns:p14="http://schemas.microsoft.com/office/powerpoint/2010/main" val="25967314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 few documents that are associated with student internships.  Once a student is invited to intern at an agency, an Intern Educational Agreement is sent to the agency and typically signed by the Agency’s CEO or legal department.  AFIs are responsible for a Mid-point and exit assessment of their intern’s competency in the nine core competencies.  Finally, students are responsible for updating their internship hours as described by their Field Instructor and to complete an initial learning agreement at the beginning of the fall semester, and adjusting it at the beginning of spring semester.</a:t>
            </a:r>
          </a:p>
        </p:txBody>
      </p:sp>
      <p:sp>
        <p:nvSpPr>
          <p:cNvPr id="4" name="Slide Number Placeholder 3"/>
          <p:cNvSpPr>
            <a:spLocks noGrp="1"/>
          </p:cNvSpPr>
          <p:nvPr>
            <p:ph type="sldNum" sz="quarter" idx="5"/>
          </p:nvPr>
        </p:nvSpPr>
        <p:spPr/>
        <p:txBody>
          <a:bodyPr/>
          <a:lstStyle/>
          <a:p>
            <a:fld id="{76C1E314-65F0-1B4A-9859-64CD1CE72B2C}" type="slidenum">
              <a:rPr lang="en-US" smtClean="0"/>
              <a:t>14</a:t>
            </a:fld>
            <a:endParaRPr lang="en-US"/>
          </a:p>
        </p:txBody>
      </p:sp>
    </p:spTree>
    <p:extLst>
      <p:ext uri="{BB962C8B-B14F-4D97-AF65-F5344CB8AC3E}">
        <p14:creationId xmlns:p14="http://schemas.microsoft.com/office/powerpoint/2010/main" val="22504910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sz="800" dirty="0"/>
              <a:t>The following slides explore the nine competencies which have been identified by the Council on Social Work Education. These are the competencies that will guide the Learning Agreement.  The intern will then demonstrate the various competencies through the learning activities outlined in the Learning Agreement.  The AFI will then evaluate their intern at mid-point and exit based on these competencies.</a:t>
            </a:r>
          </a:p>
          <a:p>
            <a:pPr>
              <a:lnSpc>
                <a:spcPct val="90000"/>
              </a:lnSpc>
            </a:pPr>
            <a:endParaRPr lang="en-US" sz="800" dirty="0"/>
          </a:p>
          <a:p>
            <a:endParaRPr lang="en-US" dirty="0"/>
          </a:p>
        </p:txBody>
      </p:sp>
      <p:sp>
        <p:nvSpPr>
          <p:cNvPr id="4" name="Slide Number Placeholder 3"/>
          <p:cNvSpPr>
            <a:spLocks noGrp="1"/>
          </p:cNvSpPr>
          <p:nvPr>
            <p:ph type="sldNum" sz="quarter" idx="5"/>
          </p:nvPr>
        </p:nvSpPr>
        <p:spPr/>
        <p:txBody>
          <a:bodyPr/>
          <a:lstStyle/>
          <a:p>
            <a:fld id="{76C1E314-65F0-1B4A-9859-64CD1CE72B2C}" type="slidenum">
              <a:rPr lang="en-US" smtClean="0"/>
              <a:t>15</a:t>
            </a:fld>
            <a:endParaRPr lang="en-US"/>
          </a:p>
        </p:txBody>
      </p:sp>
    </p:spTree>
    <p:extLst>
      <p:ext uri="{BB962C8B-B14F-4D97-AF65-F5344CB8AC3E}">
        <p14:creationId xmlns:p14="http://schemas.microsoft.com/office/powerpoint/2010/main" val="18061538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Competency is: demonstrate ethical and professional behavior.  There are 5 practice behaviors that demonstrate this concept.  When drafting the Learning agreement, consider utilizing at least two of these that is exhibited well at your agency.  For example, set a technology goal.  Students often have ample experience with technology within their social arenas.  However, moving to the professional sphere can be complex.  Reviewing the NASW Code of Ethics’ standards on technology and how they align with your agency’s policies is a great way to ensure ethical compliance.</a:t>
            </a:r>
          </a:p>
        </p:txBody>
      </p:sp>
      <p:sp>
        <p:nvSpPr>
          <p:cNvPr id="4" name="Slide Number Placeholder 3"/>
          <p:cNvSpPr>
            <a:spLocks noGrp="1"/>
          </p:cNvSpPr>
          <p:nvPr>
            <p:ph type="sldNum" sz="quarter" idx="5"/>
          </p:nvPr>
        </p:nvSpPr>
        <p:spPr/>
        <p:txBody>
          <a:bodyPr/>
          <a:lstStyle/>
          <a:p>
            <a:fld id="{76C1E314-65F0-1B4A-9859-64CD1CE72B2C}" type="slidenum">
              <a:rPr lang="en-US" smtClean="0"/>
              <a:t>16</a:t>
            </a:fld>
            <a:endParaRPr lang="en-US"/>
          </a:p>
        </p:txBody>
      </p:sp>
    </p:spTree>
    <p:extLst>
      <p:ext uri="{BB962C8B-B14F-4D97-AF65-F5344CB8AC3E}">
        <p14:creationId xmlns:p14="http://schemas.microsoft.com/office/powerpoint/2010/main" val="21333282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second competency and three practice behaviors encourage interns to: Engage in Diversity and appreciate Differences in Practice.  Having students learn more about certain populations your agency might specifically serve is one way that students can begin to apply this in their internship.   Another way is to discuss bias and self-awareness during supervision.</a:t>
            </a:r>
          </a:p>
        </p:txBody>
      </p:sp>
      <p:sp>
        <p:nvSpPr>
          <p:cNvPr id="4" name="Slide Number Placeholder 3"/>
          <p:cNvSpPr>
            <a:spLocks noGrp="1"/>
          </p:cNvSpPr>
          <p:nvPr>
            <p:ph type="sldNum" sz="quarter" idx="5"/>
          </p:nvPr>
        </p:nvSpPr>
        <p:spPr/>
        <p:txBody>
          <a:bodyPr/>
          <a:lstStyle/>
          <a:p>
            <a:fld id="{76C1E314-65F0-1B4A-9859-64CD1CE72B2C}" type="slidenum">
              <a:rPr lang="en-US" smtClean="0"/>
              <a:t>17</a:t>
            </a:fld>
            <a:endParaRPr lang="en-US"/>
          </a:p>
        </p:txBody>
      </p:sp>
    </p:spTree>
    <p:extLst>
      <p:ext uri="{BB962C8B-B14F-4D97-AF65-F5344CB8AC3E}">
        <p14:creationId xmlns:p14="http://schemas.microsoft.com/office/powerpoint/2010/main" val="42806032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third competency promotes the students Advance Human Rights, Social, Economic, and Environmental Justice.  The often less discussed environmental justice is one that is coming to the forefront as we’ve now experienced the impact a pandemic can have on various populations, based on where they live (environmental justice), their level of income (economic justice), and their race (social justice/human rights).  Do clients that you are working with have access to clean water, safe and humane living conditions, and access to clean air?  If not, how might your intern get involved to advocate and advance environmental justice for your client population.  Or what additional resources might certain clients need to receive not just equal, but equitable services?</a:t>
            </a:r>
          </a:p>
        </p:txBody>
      </p:sp>
      <p:sp>
        <p:nvSpPr>
          <p:cNvPr id="4" name="Slide Number Placeholder 3"/>
          <p:cNvSpPr>
            <a:spLocks noGrp="1"/>
          </p:cNvSpPr>
          <p:nvPr>
            <p:ph type="sldNum" sz="quarter" idx="5"/>
          </p:nvPr>
        </p:nvSpPr>
        <p:spPr/>
        <p:txBody>
          <a:bodyPr/>
          <a:lstStyle/>
          <a:p>
            <a:fld id="{76C1E314-65F0-1B4A-9859-64CD1CE72B2C}" type="slidenum">
              <a:rPr lang="en-US" smtClean="0"/>
              <a:t>18</a:t>
            </a:fld>
            <a:endParaRPr lang="en-US"/>
          </a:p>
        </p:txBody>
      </p:sp>
    </p:spTree>
    <p:extLst>
      <p:ext uri="{BB962C8B-B14F-4D97-AF65-F5344CB8AC3E}">
        <p14:creationId xmlns:p14="http://schemas.microsoft.com/office/powerpoint/2010/main" val="41849032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fourth competency, Practice-Informed Research and Research-Informed Practice, is in essence the use of critical thinking in collaboration with evidence-based practice to improve practice, policy, and service delivery.  Each student will conduct a research project that includes completing an Institutional Review Board (IRB) application to conduct ethical research, design a research study, conduct the study, analyze the results, and present the findings.  Most research projects come from their observations of the social world around them.  As some students’ research project is not related to their internship agency, take some time in your weekly supervision meetings to ask them about their research!  It helps them to solidify their research question and prepares them for their presentation of the findings at the end of the academic year.</a:t>
            </a:r>
          </a:p>
        </p:txBody>
      </p:sp>
      <p:sp>
        <p:nvSpPr>
          <p:cNvPr id="4" name="Slide Number Placeholder 3"/>
          <p:cNvSpPr>
            <a:spLocks noGrp="1"/>
          </p:cNvSpPr>
          <p:nvPr>
            <p:ph type="sldNum" sz="quarter" idx="10"/>
          </p:nvPr>
        </p:nvSpPr>
        <p:spPr/>
        <p:txBody>
          <a:bodyPr/>
          <a:lstStyle/>
          <a:p>
            <a:fld id="{76C1E314-65F0-1B4A-9859-64CD1CE72B2C}" type="slidenum">
              <a:rPr lang="en-US" smtClean="0"/>
              <a:t>19</a:t>
            </a:fld>
            <a:endParaRPr lang="en-US"/>
          </a:p>
        </p:txBody>
      </p:sp>
    </p:spTree>
    <p:extLst>
      <p:ext uri="{BB962C8B-B14F-4D97-AF65-F5344CB8AC3E}">
        <p14:creationId xmlns:p14="http://schemas.microsoft.com/office/powerpoint/2010/main" val="139293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begin.  In this orientation I will describe the qualifications needed for becoming an Agency Field Instructor, guidelines for weekly supervision, suggestions for what to include in the orientation to your Agency, and finally the necessary information about the Learning Agreement.</a:t>
            </a:r>
          </a:p>
        </p:txBody>
      </p:sp>
      <p:sp>
        <p:nvSpPr>
          <p:cNvPr id="4" name="Slide Number Placeholder 3"/>
          <p:cNvSpPr>
            <a:spLocks noGrp="1"/>
          </p:cNvSpPr>
          <p:nvPr>
            <p:ph type="sldNum" sz="quarter" idx="5"/>
          </p:nvPr>
        </p:nvSpPr>
        <p:spPr/>
        <p:txBody>
          <a:bodyPr/>
          <a:lstStyle/>
          <a:p>
            <a:fld id="{76C1E314-65F0-1B4A-9859-64CD1CE72B2C}" type="slidenum">
              <a:rPr lang="en-US" smtClean="0"/>
              <a:t>2</a:t>
            </a:fld>
            <a:endParaRPr lang="en-US"/>
          </a:p>
        </p:txBody>
      </p:sp>
    </p:spTree>
    <p:extLst>
      <p:ext uri="{BB962C8B-B14F-4D97-AF65-F5344CB8AC3E}">
        <p14:creationId xmlns:p14="http://schemas.microsoft.com/office/powerpoint/2010/main" val="7344293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is, Engage in Policy Practice.  Communicating with your intern about how your agency gets paid, which clients you are allowed to serve, and what qualifications of enrollment must your agency enforce can begin a dynamic discussion of how policy already dictates practice.  This is a fabulous exercise that may lead you and your student in identifying areas of strengths and opportunities for future development in increasing access to your services.  There are many other opportunities to engage in policy practice, but that is just one idea.</a:t>
            </a:r>
          </a:p>
        </p:txBody>
      </p:sp>
      <p:sp>
        <p:nvSpPr>
          <p:cNvPr id="4" name="Slide Number Placeholder 3"/>
          <p:cNvSpPr>
            <a:spLocks noGrp="1"/>
          </p:cNvSpPr>
          <p:nvPr>
            <p:ph type="sldNum" sz="quarter" idx="5"/>
          </p:nvPr>
        </p:nvSpPr>
        <p:spPr/>
        <p:txBody>
          <a:bodyPr/>
          <a:lstStyle/>
          <a:p>
            <a:fld id="{76C1E314-65F0-1B4A-9859-64CD1CE72B2C}" type="slidenum">
              <a:rPr lang="en-US" smtClean="0"/>
              <a:t>20</a:t>
            </a:fld>
            <a:endParaRPr lang="en-US"/>
          </a:p>
        </p:txBody>
      </p:sp>
    </p:spTree>
    <p:extLst>
      <p:ext uri="{BB962C8B-B14F-4D97-AF65-F5344CB8AC3E}">
        <p14:creationId xmlns:p14="http://schemas.microsoft.com/office/powerpoint/2010/main" val="23588632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I introduce you to the final four competencies, there are a couple of extra expectations that are implied that I’d like to make explicit.  First is that these competencies need to be delivered in-person.  This can be more difficult than it has before depending upon the severity that public health (such as COVID-19) is influencing our community’s social connection.  There is some flexibility in this, but if at all possible, throughout the academic year, in-person practice of these four competencies is required.  </a:t>
            </a:r>
          </a:p>
          <a:p>
            <a:endParaRPr lang="en-US" dirty="0"/>
          </a:p>
        </p:txBody>
      </p:sp>
      <p:sp>
        <p:nvSpPr>
          <p:cNvPr id="4" name="Slide Number Placeholder 3"/>
          <p:cNvSpPr>
            <a:spLocks noGrp="1"/>
          </p:cNvSpPr>
          <p:nvPr>
            <p:ph type="sldNum" sz="quarter" idx="5"/>
          </p:nvPr>
        </p:nvSpPr>
        <p:spPr/>
        <p:txBody>
          <a:bodyPr/>
          <a:lstStyle/>
          <a:p>
            <a:fld id="{76C1E314-65F0-1B4A-9859-64CD1CE72B2C}" type="slidenum">
              <a:rPr lang="en-US" smtClean="0"/>
              <a:t>21</a:t>
            </a:fld>
            <a:endParaRPr lang="en-US"/>
          </a:p>
        </p:txBody>
      </p:sp>
    </p:spTree>
    <p:extLst>
      <p:ext uri="{BB962C8B-B14F-4D97-AF65-F5344CB8AC3E}">
        <p14:creationId xmlns:p14="http://schemas.microsoft.com/office/powerpoint/2010/main" val="14759809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Second, within these last four competencies the social work intern should practice each skill of engagement, assessment, intervention, and evaluation of practice with each level of social work – meaning individuals, families, groups, organizations, and communities.</a:t>
            </a:r>
          </a:p>
          <a:p>
            <a:endParaRPr lang="en-US" dirty="0"/>
          </a:p>
        </p:txBody>
      </p:sp>
      <p:sp>
        <p:nvSpPr>
          <p:cNvPr id="4" name="Slide Number Placeholder 3"/>
          <p:cNvSpPr>
            <a:spLocks noGrp="1"/>
          </p:cNvSpPr>
          <p:nvPr>
            <p:ph type="sldNum" sz="quarter" idx="5"/>
          </p:nvPr>
        </p:nvSpPr>
        <p:spPr/>
        <p:txBody>
          <a:bodyPr/>
          <a:lstStyle/>
          <a:p>
            <a:fld id="{76C1E314-65F0-1B4A-9859-64CD1CE72B2C}" type="slidenum">
              <a:rPr lang="en-US" smtClean="0"/>
              <a:t>22</a:t>
            </a:fld>
            <a:endParaRPr lang="en-US"/>
          </a:p>
        </p:txBody>
      </p:sp>
    </p:spTree>
    <p:extLst>
      <p:ext uri="{BB962C8B-B14F-4D97-AF65-F5344CB8AC3E}">
        <p14:creationId xmlns:p14="http://schemas.microsoft.com/office/powerpoint/2010/main" val="782452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engagement across levels should include use of evidence-based theoretical frameworks and engagement skills.</a:t>
            </a:r>
          </a:p>
        </p:txBody>
      </p:sp>
      <p:sp>
        <p:nvSpPr>
          <p:cNvPr id="4" name="Slide Number Placeholder 3"/>
          <p:cNvSpPr>
            <a:spLocks noGrp="1"/>
          </p:cNvSpPr>
          <p:nvPr>
            <p:ph type="sldNum" sz="quarter" idx="5"/>
          </p:nvPr>
        </p:nvSpPr>
        <p:spPr/>
        <p:txBody>
          <a:bodyPr/>
          <a:lstStyle/>
          <a:p>
            <a:fld id="{76C1E314-65F0-1B4A-9859-64CD1CE72B2C}" type="slidenum">
              <a:rPr lang="en-US" smtClean="0"/>
              <a:t>23</a:t>
            </a:fld>
            <a:endParaRPr lang="en-US"/>
          </a:p>
        </p:txBody>
      </p:sp>
    </p:spTree>
    <p:extLst>
      <p:ext uri="{BB962C8B-B14F-4D97-AF65-F5344CB8AC3E}">
        <p14:creationId xmlns:p14="http://schemas.microsoft.com/office/powerpoint/2010/main" val="11461478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Assessment prior to planning and intervention is an essential skill necessary for social work students across agencies.  Due to the large variety of assessments that social services use, the Social Work Program has not exhaustively trained students in all intake or assessment tools.  Instead we have sought to impart them with awareness of themselves and others, verbal and non-verbal communication, evidence-based interviewing techniques, and critical thinking.  Please train your intern in the specific style and requirements for your assessments and progress notes.</a:t>
            </a:r>
          </a:p>
        </p:txBody>
      </p:sp>
      <p:sp>
        <p:nvSpPr>
          <p:cNvPr id="4" name="Slide Number Placeholder 3"/>
          <p:cNvSpPr>
            <a:spLocks noGrp="1"/>
          </p:cNvSpPr>
          <p:nvPr>
            <p:ph type="sldNum" sz="quarter" idx="10"/>
          </p:nvPr>
        </p:nvSpPr>
        <p:spPr/>
        <p:txBody>
          <a:bodyPr/>
          <a:lstStyle/>
          <a:p>
            <a:fld id="{76C1E314-65F0-1B4A-9859-64CD1CE72B2C}" type="slidenum">
              <a:rPr lang="en-US" smtClean="0"/>
              <a:t>24</a:t>
            </a:fld>
            <a:endParaRPr lang="en-US"/>
          </a:p>
        </p:txBody>
      </p:sp>
    </p:spTree>
    <p:extLst>
      <p:ext uri="{BB962C8B-B14F-4D97-AF65-F5344CB8AC3E}">
        <p14:creationId xmlns:p14="http://schemas.microsoft.com/office/powerpoint/2010/main" val="2035467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competency of Intervention, we’d love for your intern to practice implementing appropriate BSW level interventions.  Additionally, sharing about how you or your agency decided upon those interventions is wisdom that we highly value.  Within the Social Work Program we talk about evidence-based practice, but you are there on the ground working with them with your client population.  Walk your intern through the decision making that occurred when you chose your various interventions for clients – allow them to see that often invisible work that you do!</a:t>
            </a:r>
          </a:p>
        </p:txBody>
      </p:sp>
      <p:sp>
        <p:nvSpPr>
          <p:cNvPr id="4" name="Slide Number Placeholder 3"/>
          <p:cNvSpPr>
            <a:spLocks noGrp="1"/>
          </p:cNvSpPr>
          <p:nvPr>
            <p:ph type="sldNum" sz="quarter" idx="10"/>
          </p:nvPr>
        </p:nvSpPr>
        <p:spPr/>
        <p:txBody>
          <a:bodyPr/>
          <a:lstStyle/>
          <a:p>
            <a:fld id="{76C1E314-65F0-1B4A-9859-64CD1CE72B2C}" type="slidenum">
              <a:rPr lang="en-US" smtClean="0"/>
              <a:t>25</a:t>
            </a:fld>
            <a:endParaRPr lang="en-US"/>
          </a:p>
        </p:txBody>
      </p:sp>
    </p:spTree>
    <p:extLst>
      <p:ext uri="{BB962C8B-B14F-4D97-AF65-F5344CB8AC3E}">
        <p14:creationId xmlns:p14="http://schemas.microsoft.com/office/powerpoint/2010/main" val="13749534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evaluate across service levels.  Are you evaluating clients’ depression scales before and after interventions – get the intern involved.  Do you evaluate your effectiveness with a client or client population across your agency – let your intern head that up.  Students have the opportunity to conduct research within their coursework.  Many would prefer to have their research and agency population coincide.  So, if you have a project for them – it is a win for the agency and for the student.</a:t>
            </a:r>
          </a:p>
        </p:txBody>
      </p:sp>
      <p:sp>
        <p:nvSpPr>
          <p:cNvPr id="4" name="Slide Number Placeholder 3"/>
          <p:cNvSpPr>
            <a:spLocks noGrp="1"/>
          </p:cNvSpPr>
          <p:nvPr>
            <p:ph type="sldNum" sz="quarter" idx="5"/>
          </p:nvPr>
        </p:nvSpPr>
        <p:spPr/>
        <p:txBody>
          <a:bodyPr/>
          <a:lstStyle/>
          <a:p>
            <a:fld id="{76C1E314-65F0-1B4A-9859-64CD1CE72B2C}" type="slidenum">
              <a:rPr lang="en-US" smtClean="0"/>
              <a:t>26</a:t>
            </a:fld>
            <a:endParaRPr lang="en-US"/>
          </a:p>
        </p:txBody>
      </p:sp>
    </p:spTree>
    <p:extLst>
      <p:ext uri="{BB962C8B-B14F-4D97-AF65-F5344CB8AC3E}">
        <p14:creationId xmlns:p14="http://schemas.microsoft.com/office/powerpoint/2010/main" val="16591100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learning agreement is a document that lists the 9 competencies and asks for interns to articulate the 2-3 activities per competency that they will be participating during that semester or academic year.  You and your student will be provided with a sample Learning Agreement at the beginning of the academic year that will help you and your intern to develop learning tasks.  The agreement is submitted around week 4 to the Field Instructor and discussed during your initial meeting with your intern and their Field Instructor.  A review and potentially revision of the learning agreement will take place at the end of the first semester and due late January.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It might be helpful to recommend the intern bring their learning agreement to supervision meetings so that the student can identify the various competencies they are completing with the various tasks you assign them to.</a:t>
            </a:r>
          </a:p>
          <a:p>
            <a:endParaRPr lang="en-US" dirty="0"/>
          </a:p>
        </p:txBody>
      </p:sp>
      <p:sp>
        <p:nvSpPr>
          <p:cNvPr id="4" name="Slide Number Placeholder 3"/>
          <p:cNvSpPr>
            <a:spLocks noGrp="1"/>
          </p:cNvSpPr>
          <p:nvPr>
            <p:ph type="sldNum" sz="quarter" idx="5"/>
          </p:nvPr>
        </p:nvSpPr>
        <p:spPr/>
        <p:txBody>
          <a:bodyPr/>
          <a:lstStyle/>
          <a:p>
            <a:fld id="{76C1E314-65F0-1B4A-9859-64CD1CE72B2C}" type="slidenum">
              <a:rPr lang="en-US" smtClean="0"/>
              <a:t>27</a:t>
            </a:fld>
            <a:endParaRPr lang="en-US"/>
          </a:p>
        </p:txBody>
      </p:sp>
    </p:spTree>
    <p:extLst>
      <p:ext uri="{BB962C8B-B14F-4D97-AF65-F5344CB8AC3E}">
        <p14:creationId xmlns:p14="http://schemas.microsoft.com/office/powerpoint/2010/main" val="29792787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According to the Council on Social Work Education, our accrediting body, students should be oriented to your agency’s safety procedures.  They should include:</a:t>
            </a:r>
          </a:p>
          <a:p>
            <a:pPr lvl="1"/>
            <a:r>
              <a:rPr lang="en-US" sz="2000" dirty="0"/>
              <a:t>Building and office security; </a:t>
            </a:r>
          </a:p>
          <a:p>
            <a:pPr lvl="1"/>
            <a:r>
              <a:rPr lang="en-US" sz="2000" dirty="0"/>
              <a:t>Agency protocols regarding emergency procedures; </a:t>
            </a:r>
          </a:p>
          <a:p>
            <a:pPr lvl="1"/>
            <a:r>
              <a:rPr lang="en-US" sz="2000" dirty="0"/>
              <a:t>Safety plan when working with agitated clients, including the use of signal or code word to initiate help, de-escalation techniques, use of police or security, and evacuation; </a:t>
            </a:r>
          </a:p>
          <a:p>
            <a:pPr lvl="1"/>
            <a:r>
              <a:rPr lang="en-US" sz="2000" dirty="0"/>
              <a:t>Policies regarding provision of services to clients who carry or have guns and weapons, if appropriate;</a:t>
            </a:r>
          </a:p>
          <a:p>
            <a:r>
              <a:rPr lang="en-US" sz="2600" dirty="0"/>
              <a:t>Policies regarding provision of services to clients who are under the influence of alcohol or drugs; and finally</a:t>
            </a:r>
          </a:p>
          <a:p>
            <a:r>
              <a:rPr lang="en-US" sz="2600" dirty="0"/>
              <a:t> Safety in transporting clients via agency vehicles.</a:t>
            </a:r>
          </a:p>
          <a:p>
            <a:pPr lvl="1"/>
            <a:endParaRPr lang="en-US" sz="2000" dirty="0"/>
          </a:p>
          <a:p>
            <a:endParaRPr lang="en-US" dirty="0"/>
          </a:p>
          <a:p>
            <a:endParaRPr lang="en-US" dirty="0"/>
          </a:p>
        </p:txBody>
      </p:sp>
      <p:sp>
        <p:nvSpPr>
          <p:cNvPr id="4" name="Slide Number Placeholder 3"/>
          <p:cNvSpPr>
            <a:spLocks noGrp="1"/>
          </p:cNvSpPr>
          <p:nvPr>
            <p:ph type="sldNum" sz="quarter" idx="5"/>
          </p:nvPr>
        </p:nvSpPr>
        <p:spPr/>
        <p:txBody>
          <a:bodyPr/>
          <a:lstStyle/>
          <a:p>
            <a:fld id="{76C1E314-65F0-1B4A-9859-64CD1CE72B2C}" type="slidenum">
              <a:rPr lang="en-US" smtClean="0"/>
              <a:t>28</a:t>
            </a:fld>
            <a:endParaRPr lang="en-US"/>
          </a:p>
        </p:txBody>
      </p:sp>
    </p:spTree>
    <p:extLst>
      <p:ext uri="{BB962C8B-B14F-4D97-AF65-F5344CB8AC3E}">
        <p14:creationId xmlns:p14="http://schemas.microsoft.com/office/powerpoint/2010/main" val="41051013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 are some activities that are prohibited while the student is an intern:</a:t>
            </a:r>
          </a:p>
          <a:p>
            <a:endParaRPr lang="en-US" dirty="0"/>
          </a:p>
          <a:p>
            <a:r>
              <a:rPr lang="en-US" sz="1200" dirty="0"/>
              <a:t>Physical restraint of clients – even in agencies where this is a practice for trained personnel;</a:t>
            </a:r>
          </a:p>
          <a:p>
            <a:r>
              <a:rPr lang="en-US" sz="1200" dirty="0"/>
              <a:t>Providing client care at the agency at times when there are no other staff present; </a:t>
            </a:r>
          </a:p>
          <a:p>
            <a:r>
              <a:rPr lang="en-US" sz="1200" dirty="0"/>
              <a:t>Distribution or handling of medication;</a:t>
            </a:r>
          </a:p>
          <a:p>
            <a:r>
              <a:rPr lang="en-US" sz="1200" dirty="0"/>
              <a:t>Transportation of a client with a recent history of violent behavior;</a:t>
            </a:r>
          </a:p>
          <a:p>
            <a:r>
              <a:rPr lang="en-US" sz="1200" dirty="0"/>
              <a:t>Any activities beyond the scope of BSW social work practice.</a:t>
            </a:r>
          </a:p>
        </p:txBody>
      </p:sp>
      <p:sp>
        <p:nvSpPr>
          <p:cNvPr id="4" name="Slide Number Placeholder 3"/>
          <p:cNvSpPr>
            <a:spLocks noGrp="1"/>
          </p:cNvSpPr>
          <p:nvPr>
            <p:ph type="sldNum" sz="quarter" idx="5"/>
          </p:nvPr>
        </p:nvSpPr>
        <p:spPr/>
        <p:txBody>
          <a:bodyPr/>
          <a:lstStyle/>
          <a:p>
            <a:fld id="{76C1E314-65F0-1B4A-9859-64CD1CE72B2C}" type="slidenum">
              <a:rPr lang="en-US" smtClean="0"/>
              <a:t>29</a:t>
            </a:fld>
            <a:endParaRPr lang="en-US"/>
          </a:p>
        </p:txBody>
      </p:sp>
    </p:spTree>
    <p:extLst>
      <p:ext uri="{BB962C8B-B14F-4D97-AF65-F5344CB8AC3E}">
        <p14:creationId xmlns:p14="http://schemas.microsoft.com/office/powerpoint/2010/main" val="3976926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let’s take a look at the qualifications for an Agency Field Instructor, or AFI as we like to call them.</a:t>
            </a:r>
          </a:p>
          <a:p>
            <a:endParaRPr lang="en-US" dirty="0"/>
          </a:p>
          <a:p>
            <a:r>
              <a:rPr lang="en-US" dirty="0"/>
              <a:t>You qualify to serve as an AFI if you have:</a:t>
            </a:r>
          </a:p>
          <a:p>
            <a:endParaRPr lang="en-US" dirty="0"/>
          </a:p>
          <a:p>
            <a:pPr marL="628650" lvl="1" indent="-171450">
              <a:buFont typeface="Arial" panose="020B0604020202020204" pitchFamily="34" charset="0"/>
              <a:buChar char="•"/>
            </a:pPr>
            <a:r>
              <a:rPr lang="en-US" dirty="0"/>
              <a:t>Graduated from a CSWE accredited Social Work Program with a BSW or MSW;</a:t>
            </a:r>
          </a:p>
          <a:p>
            <a:pPr marL="628650" lvl="1" indent="-171450">
              <a:buFont typeface="Arial" panose="020B0604020202020204" pitchFamily="34" charset="0"/>
              <a:buChar char="•"/>
            </a:pPr>
            <a:r>
              <a:rPr lang="en-US" dirty="0"/>
              <a:t>Had two or more years of professional social work practice experience; and</a:t>
            </a:r>
          </a:p>
          <a:p>
            <a:pPr marL="628650" lvl="1" indent="-171450">
              <a:buFont typeface="Arial" panose="020B0604020202020204" pitchFamily="34" charset="0"/>
              <a:buChar char="•"/>
            </a:pPr>
            <a:r>
              <a:rPr lang="en-US" dirty="0"/>
              <a:t>Been employed at your current agency for at least 6 months; </a:t>
            </a:r>
          </a:p>
          <a:p>
            <a:pPr marL="628650" lvl="1" indent="-171450">
              <a:buFont typeface="Arial" panose="020B0604020202020204" pitchFamily="34" charset="0"/>
              <a:buChar char="•"/>
            </a:pPr>
            <a:endParaRPr lang="en-US" dirty="0"/>
          </a:p>
          <a:p>
            <a:pPr marL="0" lvl="0" indent="0">
              <a:buFont typeface="Arial" panose="020B0604020202020204" pitchFamily="34" charset="0"/>
              <a:buNone/>
            </a:pPr>
            <a:r>
              <a:rPr lang="en-US" dirty="0"/>
              <a:t>If this doesn’t quite describe you, that’s okay, next we’ll talk about an alternative title for you.</a:t>
            </a:r>
          </a:p>
          <a:p>
            <a:pPr marL="0" lv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76C1E314-65F0-1B4A-9859-64CD1CE72B2C}" type="slidenum">
              <a:rPr lang="en-US" smtClean="0"/>
              <a:t>3</a:t>
            </a:fld>
            <a:endParaRPr lang="en-US"/>
          </a:p>
        </p:txBody>
      </p:sp>
    </p:spTree>
    <p:extLst>
      <p:ext uri="{BB962C8B-B14F-4D97-AF65-F5344CB8AC3E}">
        <p14:creationId xmlns:p14="http://schemas.microsoft.com/office/powerpoint/2010/main" val="8815985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as the student will be evaluated for their work across competencies, CSWE has asked social work programs to assess students experience at agencies, including their ability to provide learning opportunities across all 9 core competencies.  These will occur during the end of the academic year.</a:t>
            </a:r>
          </a:p>
        </p:txBody>
      </p:sp>
      <p:sp>
        <p:nvSpPr>
          <p:cNvPr id="4" name="Slide Number Placeholder 3"/>
          <p:cNvSpPr>
            <a:spLocks noGrp="1"/>
          </p:cNvSpPr>
          <p:nvPr>
            <p:ph type="sldNum" sz="quarter" idx="5"/>
          </p:nvPr>
        </p:nvSpPr>
        <p:spPr/>
        <p:txBody>
          <a:bodyPr/>
          <a:lstStyle/>
          <a:p>
            <a:fld id="{76C1E314-65F0-1B4A-9859-64CD1CE72B2C}" type="slidenum">
              <a:rPr lang="en-US" smtClean="0"/>
              <a:t>30</a:t>
            </a:fld>
            <a:endParaRPr lang="en-US"/>
          </a:p>
        </p:txBody>
      </p:sp>
    </p:spTree>
    <p:extLst>
      <p:ext uri="{BB962C8B-B14F-4D97-AF65-F5344CB8AC3E}">
        <p14:creationId xmlns:p14="http://schemas.microsoft.com/office/powerpoint/2010/main" val="11129746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Orientation to your Agency typically occurs at the beginning of a student’s internship within your agency.  This orientation can be as formal or informal as your agency prefers.  Some like to give a student a tour and introduce them to various coworkers, departments, and community spaces.  Familiarizing your intern with your agencies policies, procedures, and safety requirements is also highly recommended.  From there we recommend you allow your intern to shadow you as you complete your job activities, then after you feel your intern has gotten a good grasp on what you expect, shadow them as they try it out.  Once you feel comfortable with their skills, launch them to work with a small client group or work on learning objectives/activities independently.  Independent work should happen around November, but definitely by January.</a:t>
            </a:r>
          </a:p>
        </p:txBody>
      </p:sp>
      <p:sp>
        <p:nvSpPr>
          <p:cNvPr id="4" name="Slide Number Placeholder 3"/>
          <p:cNvSpPr>
            <a:spLocks noGrp="1"/>
          </p:cNvSpPr>
          <p:nvPr>
            <p:ph type="sldNum" sz="quarter" idx="5"/>
          </p:nvPr>
        </p:nvSpPr>
        <p:spPr/>
        <p:txBody>
          <a:bodyPr/>
          <a:lstStyle/>
          <a:p>
            <a:fld id="{76C1E314-65F0-1B4A-9859-64CD1CE72B2C}" type="slidenum">
              <a:rPr lang="en-US" smtClean="0"/>
              <a:t>31</a:t>
            </a:fld>
            <a:endParaRPr lang="en-US"/>
          </a:p>
        </p:txBody>
      </p:sp>
    </p:spTree>
    <p:extLst>
      <p:ext uri="{BB962C8B-B14F-4D97-AF65-F5344CB8AC3E}">
        <p14:creationId xmlns:p14="http://schemas.microsoft.com/office/powerpoint/2010/main" val="34293362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have any questions, please don’t hesitate to ask your interns Field Liaison or me, the Program Director.  If you don’t know who to contact, you can </a:t>
            </a:r>
            <a:r>
              <a:rPr lang="en-US"/>
              <a:t>send inquiries </a:t>
            </a:r>
            <a:r>
              <a:rPr lang="en-US" dirty="0"/>
              <a:t>to socialwork@lcsc.edu.</a:t>
            </a:r>
          </a:p>
        </p:txBody>
      </p:sp>
      <p:sp>
        <p:nvSpPr>
          <p:cNvPr id="4" name="Slide Number Placeholder 3"/>
          <p:cNvSpPr>
            <a:spLocks noGrp="1"/>
          </p:cNvSpPr>
          <p:nvPr>
            <p:ph type="sldNum" sz="quarter" idx="5"/>
          </p:nvPr>
        </p:nvSpPr>
        <p:spPr/>
        <p:txBody>
          <a:bodyPr/>
          <a:lstStyle/>
          <a:p>
            <a:fld id="{76C1E314-65F0-1B4A-9859-64CD1CE72B2C}" type="slidenum">
              <a:rPr lang="en-US" smtClean="0"/>
              <a:t>32</a:t>
            </a:fld>
            <a:endParaRPr lang="en-US"/>
          </a:p>
        </p:txBody>
      </p:sp>
    </p:spTree>
    <p:extLst>
      <p:ext uri="{BB962C8B-B14F-4D97-AF65-F5344CB8AC3E}">
        <p14:creationId xmlns:p14="http://schemas.microsoft.com/office/powerpoint/2010/main" val="1254122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instances when an agency where a student is placed to complete their Social Work Field Internship hours does not have an individual who meets the AFI qualifications or even a social worker on staff.  This is common.  When this is the case, the agency typically selects a Task Instructor to oversee the intern’s work at the agency.  </a:t>
            </a:r>
          </a:p>
          <a:p>
            <a:endParaRPr lang="en-US" dirty="0"/>
          </a:p>
          <a:p>
            <a:r>
              <a:rPr lang="en-US" dirty="0"/>
              <a:t>This individual needs to have the following qualifications:</a:t>
            </a:r>
          </a:p>
          <a:p>
            <a:pPr lvl="1"/>
            <a:r>
              <a:rPr lang="en-US" sz="2200" dirty="0"/>
              <a:t>Has a bachelor degree in a related field;</a:t>
            </a:r>
          </a:p>
          <a:p>
            <a:pPr lvl="1"/>
            <a:r>
              <a:rPr lang="en-US" sz="2400" dirty="0"/>
              <a:t>Has worked for at least two years at the agency; and</a:t>
            </a:r>
          </a:p>
          <a:p>
            <a:pPr lvl="1"/>
            <a:r>
              <a:rPr lang="en-US" sz="2400" dirty="0"/>
              <a:t>Has the knowledge of social work ethics, values and skills needed for working with your client population</a:t>
            </a:r>
          </a:p>
          <a:p>
            <a:endParaRPr lang="en-US" dirty="0"/>
          </a:p>
        </p:txBody>
      </p:sp>
      <p:sp>
        <p:nvSpPr>
          <p:cNvPr id="4" name="Slide Number Placeholder 3"/>
          <p:cNvSpPr>
            <a:spLocks noGrp="1"/>
          </p:cNvSpPr>
          <p:nvPr>
            <p:ph type="sldNum" sz="quarter" idx="5"/>
          </p:nvPr>
        </p:nvSpPr>
        <p:spPr/>
        <p:txBody>
          <a:bodyPr/>
          <a:lstStyle/>
          <a:p>
            <a:fld id="{76C1E314-65F0-1B4A-9859-64CD1CE72B2C}" type="slidenum">
              <a:rPr lang="en-US" smtClean="0"/>
              <a:t>4</a:t>
            </a:fld>
            <a:endParaRPr lang="en-US"/>
          </a:p>
        </p:txBody>
      </p:sp>
    </p:spTree>
    <p:extLst>
      <p:ext uri="{BB962C8B-B14F-4D97-AF65-F5344CB8AC3E}">
        <p14:creationId xmlns:p14="http://schemas.microsoft.com/office/powerpoint/2010/main" val="3729971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Before we move on to weekly supervision, I’d like to make a request: If this is your first year, or it has been a while since you’ve updated us on your professional experience, please submit a current resume to the Program at socialwork@lcsc.edu.  Thank you in advance.</a:t>
            </a:r>
          </a:p>
          <a:p>
            <a:endParaRPr lang="en-US" dirty="0"/>
          </a:p>
        </p:txBody>
      </p:sp>
      <p:sp>
        <p:nvSpPr>
          <p:cNvPr id="4" name="Slide Number Placeholder 3"/>
          <p:cNvSpPr>
            <a:spLocks noGrp="1"/>
          </p:cNvSpPr>
          <p:nvPr>
            <p:ph type="sldNum" sz="quarter" idx="5"/>
          </p:nvPr>
        </p:nvSpPr>
        <p:spPr/>
        <p:txBody>
          <a:bodyPr/>
          <a:lstStyle/>
          <a:p>
            <a:fld id="{76C1E314-65F0-1B4A-9859-64CD1CE72B2C}" type="slidenum">
              <a:rPr lang="en-US" smtClean="0"/>
              <a:t>5</a:t>
            </a:fld>
            <a:endParaRPr lang="en-US"/>
          </a:p>
        </p:txBody>
      </p:sp>
    </p:spTree>
    <p:extLst>
      <p:ext uri="{BB962C8B-B14F-4D97-AF65-F5344CB8AC3E}">
        <p14:creationId xmlns:p14="http://schemas.microsoft.com/office/powerpoint/2010/main" val="2793119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Agency Field Instructor is responsible to…</a:t>
            </a:r>
          </a:p>
        </p:txBody>
      </p:sp>
      <p:sp>
        <p:nvSpPr>
          <p:cNvPr id="4" name="Slide Number Placeholder 3"/>
          <p:cNvSpPr>
            <a:spLocks noGrp="1"/>
          </p:cNvSpPr>
          <p:nvPr>
            <p:ph type="sldNum" sz="quarter" idx="5"/>
          </p:nvPr>
        </p:nvSpPr>
        <p:spPr/>
        <p:txBody>
          <a:bodyPr/>
          <a:lstStyle/>
          <a:p>
            <a:fld id="{76C1E314-65F0-1B4A-9859-64CD1CE72B2C}" type="slidenum">
              <a:rPr lang="en-US" smtClean="0"/>
              <a:t>6</a:t>
            </a:fld>
            <a:endParaRPr lang="en-US"/>
          </a:p>
        </p:txBody>
      </p:sp>
    </p:spTree>
    <p:extLst>
      <p:ext uri="{BB962C8B-B14F-4D97-AF65-F5344CB8AC3E}">
        <p14:creationId xmlns:p14="http://schemas.microsoft.com/office/powerpoint/2010/main" val="2352493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6C1E314-65F0-1B4A-9859-64CD1CE72B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03925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C1E314-65F0-1B4A-9859-64CD1CE72B2C}" type="slidenum">
              <a:rPr lang="en-US" smtClean="0"/>
              <a:t>8</a:t>
            </a:fld>
            <a:endParaRPr lang="en-US"/>
          </a:p>
        </p:txBody>
      </p:sp>
    </p:spTree>
    <p:extLst>
      <p:ext uri="{BB962C8B-B14F-4D97-AF65-F5344CB8AC3E}">
        <p14:creationId xmlns:p14="http://schemas.microsoft.com/office/powerpoint/2010/main" val="2339074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mentioned in the AFI responsibilities, the 1 hour of weekly supervision may need additional information.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Either the task instructor or AFI needs to meet with their intern at least once a week for an hour.  Sometimes multiple people supervise an intern.  Sharing the weekly supervision is permissible, although the </a:t>
            </a:r>
            <a:r>
              <a:rPr lang="en-US" sz="1200" dirty="0"/>
              <a:t>AFI holds primary responsibility for ensuring the intern’s educational needs are met</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Although time consuming, this is where the joy of supervising an intern becomes a reality.  Each week for 1 hour we’d like for you and your intern to have quality conversation time that may include administrative, educational, or supportive components. For example, it may be a time where the student brings their challenges from the previous week, their goals for the future week (hopefully that corresponds to the Learning Agreement), and an open mind to hear wisdom from you as they enhance their social work skills.  This space also allows for you to model constructive criticism, reflective listening, and problem solving.  Maybe your intern has great intentions, but their soft skills leave the clients confused. Here is the opportunity to shape your future professional colleagues.</a:t>
            </a:r>
          </a:p>
          <a:p>
            <a:endParaRPr lang="en-US" dirty="0"/>
          </a:p>
        </p:txBody>
      </p:sp>
      <p:sp>
        <p:nvSpPr>
          <p:cNvPr id="4" name="Slide Number Placeholder 3"/>
          <p:cNvSpPr>
            <a:spLocks noGrp="1"/>
          </p:cNvSpPr>
          <p:nvPr>
            <p:ph type="sldNum" sz="quarter" idx="5"/>
          </p:nvPr>
        </p:nvSpPr>
        <p:spPr/>
        <p:txBody>
          <a:bodyPr/>
          <a:lstStyle/>
          <a:p>
            <a:fld id="{76C1E314-65F0-1B4A-9859-64CD1CE72B2C}" type="slidenum">
              <a:rPr lang="en-US" smtClean="0"/>
              <a:t>9</a:t>
            </a:fld>
            <a:endParaRPr lang="en-US"/>
          </a:p>
        </p:txBody>
      </p:sp>
    </p:spTree>
    <p:extLst>
      <p:ext uri="{BB962C8B-B14F-4D97-AF65-F5344CB8AC3E}">
        <p14:creationId xmlns:p14="http://schemas.microsoft.com/office/powerpoint/2010/main" val="1960215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smtClean="0"/>
              <a:t>7/31/2020</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656518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569997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smtClean="0"/>
              <a:pPr/>
              <a:t>7/31/2020</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050852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1C2B1-651C-364C-BE64-FF95B9067C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811E742-B4AB-4842-9E99-B217C40D57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BA273C-B0FA-8446-B813-32862013E9D3}"/>
              </a:ext>
            </a:extLst>
          </p:cNvPr>
          <p:cNvSpPr>
            <a:spLocks noGrp="1"/>
          </p:cNvSpPr>
          <p:nvPr>
            <p:ph type="dt" sz="half" idx="10"/>
          </p:nvPr>
        </p:nvSpPr>
        <p:spPr/>
        <p:txBody>
          <a:bodyPr/>
          <a:lstStyle/>
          <a:p>
            <a:fld id="{63DEE534-C6A8-4543-AD06-8EEE7E7E3E97}" type="datetimeFigureOut">
              <a:rPr lang="en-US" smtClean="0"/>
              <a:t>7/31/2020</a:t>
            </a:fld>
            <a:endParaRPr lang="en-US"/>
          </a:p>
        </p:txBody>
      </p:sp>
      <p:sp>
        <p:nvSpPr>
          <p:cNvPr id="5" name="Footer Placeholder 4">
            <a:extLst>
              <a:ext uri="{FF2B5EF4-FFF2-40B4-BE49-F238E27FC236}">
                <a16:creationId xmlns:a16="http://schemas.microsoft.com/office/drawing/2014/main" id="{1C66E0EC-AE43-F745-B2E2-C5145B19DD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9A840A-5FE0-F44F-B82A-0F40DC98BF61}"/>
              </a:ext>
            </a:extLst>
          </p:cNvPr>
          <p:cNvSpPr>
            <a:spLocks noGrp="1"/>
          </p:cNvSpPr>
          <p:nvPr>
            <p:ph type="sldNum" sz="quarter" idx="12"/>
          </p:nvPr>
        </p:nvSpPr>
        <p:spPr/>
        <p:txBody>
          <a:bodyPr/>
          <a:lstStyle/>
          <a:p>
            <a:fld id="{A34BF42C-B2C0-2141-B839-D12F24017975}" type="slidenum">
              <a:rPr lang="en-US" smtClean="0"/>
              <a:t>‹#›</a:t>
            </a:fld>
            <a:endParaRPr lang="en-US"/>
          </a:p>
        </p:txBody>
      </p:sp>
    </p:spTree>
    <p:extLst>
      <p:ext uri="{BB962C8B-B14F-4D97-AF65-F5344CB8AC3E}">
        <p14:creationId xmlns:p14="http://schemas.microsoft.com/office/powerpoint/2010/main" val="1121199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2A62C-7C39-2B40-A87B-1730834E0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234180-E828-D845-AD99-FE7C02D7FA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53CDFB-41FC-E041-B5BE-3F0299FF5EE7}"/>
              </a:ext>
            </a:extLst>
          </p:cNvPr>
          <p:cNvSpPr>
            <a:spLocks noGrp="1"/>
          </p:cNvSpPr>
          <p:nvPr>
            <p:ph type="dt" sz="half" idx="10"/>
          </p:nvPr>
        </p:nvSpPr>
        <p:spPr/>
        <p:txBody>
          <a:bodyPr/>
          <a:lstStyle/>
          <a:p>
            <a:fld id="{63DEE534-C6A8-4543-AD06-8EEE7E7E3E97}" type="datetimeFigureOut">
              <a:rPr lang="en-US" smtClean="0"/>
              <a:t>7/31/2020</a:t>
            </a:fld>
            <a:endParaRPr lang="en-US"/>
          </a:p>
        </p:txBody>
      </p:sp>
      <p:sp>
        <p:nvSpPr>
          <p:cNvPr id="5" name="Footer Placeholder 4">
            <a:extLst>
              <a:ext uri="{FF2B5EF4-FFF2-40B4-BE49-F238E27FC236}">
                <a16:creationId xmlns:a16="http://schemas.microsoft.com/office/drawing/2014/main" id="{CB3BE3F9-07DC-0346-83A5-99DDC476BD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5A54E1-FFF8-3348-95BC-6AFAD43CCA2C}"/>
              </a:ext>
            </a:extLst>
          </p:cNvPr>
          <p:cNvSpPr>
            <a:spLocks noGrp="1"/>
          </p:cNvSpPr>
          <p:nvPr>
            <p:ph type="sldNum" sz="quarter" idx="12"/>
          </p:nvPr>
        </p:nvSpPr>
        <p:spPr/>
        <p:txBody>
          <a:bodyPr/>
          <a:lstStyle/>
          <a:p>
            <a:fld id="{A34BF42C-B2C0-2141-B839-D12F24017975}" type="slidenum">
              <a:rPr lang="en-US" smtClean="0"/>
              <a:t>‹#›</a:t>
            </a:fld>
            <a:endParaRPr lang="en-US"/>
          </a:p>
        </p:txBody>
      </p:sp>
    </p:spTree>
    <p:extLst>
      <p:ext uri="{BB962C8B-B14F-4D97-AF65-F5344CB8AC3E}">
        <p14:creationId xmlns:p14="http://schemas.microsoft.com/office/powerpoint/2010/main" val="42495583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B9C6E-EFC9-7142-BF80-E9F4A9DA91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C57BC5-5D1B-3241-9A9B-68FDB9C9C5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FA057E-E4C7-994B-8140-1CB4B4D9007D}"/>
              </a:ext>
            </a:extLst>
          </p:cNvPr>
          <p:cNvSpPr>
            <a:spLocks noGrp="1"/>
          </p:cNvSpPr>
          <p:nvPr>
            <p:ph type="dt" sz="half" idx="10"/>
          </p:nvPr>
        </p:nvSpPr>
        <p:spPr/>
        <p:txBody>
          <a:bodyPr/>
          <a:lstStyle/>
          <a:p>
            <a:fld id="{63DEE534-C6A8-4543-AD06-8EEE7E7E3E97}" type="datetimeFigureOut">
              <a:rPr lang="en-US" smtClean="0"/>
              <a:t>7/31/2020</a:t>
            </a:fld>
            <a:endParaRPr lang="en-US"/>
          </a:p>
        </p:txBody>
      </p:sp>
      <p:sp>
        <p:nvSpPr>
          <p:cNvPr id="5" name="Footer Placeholder 4">
            <a:extLst>
              <a:ext uri="{FF2B5EF4-FFF2-40B4-BE49-F238E27FC236}">
                <a16:creationId xmlns:a16="http://schemas.microsoft.com/office/drawing/2014/main" id="{F2878BD9-9332-D741-8358-FF64C3C93E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F32548-0280-8D4B-AC53-F6B004A7B35E}"/>
              </a:ext>
            </a:extLst>
          </p:cNvPr>
          <p:cNvSpPr>
            <a:spLocks noGrp="1"/>
          </p:cNvSpPr>
          <p:nvPr>
            <p:ph type="sldNum" sz="quarter" idx="12"/>
          </p:nvPr>
        </p:nvSpPr>
        <p:spPr/>
        <p:txBody>
          <a:bodyPr/>
          <a:lstStyle/>
          <a:p>
            <a:fld id="{A34BF42C-B2C0-2141-B839-D12F24017975}" type="slidenum">
              <a:rPr lang="en-US" smtClean="0"/>
              <a:t>‹#›</a:t>
            </a:fld>
            <a:endParaRPr lang="en-US"/>
          </a:p>
        </p:txBody>
      </p:sp>
    </p:spTree>
    <p:extLst>
      <p:ext uri="{BB962C8B-B14F-4D97-AF65-F5344CB8AC3E}">
        <p14:creationId xmlns:p14="http://schemas.microsoft.com/office/powerpoint/2010/main" val="1802753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F5C63-4C62-4446-BF61-7DD5587932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87BA59-389D-0446-BA8D-89051D7ED8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7E0078-6625-5A43-BC96-601F5E9609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0235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6A01D-267D-0E43-8469-E3C42E496B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03421B-E961-C54E-8C63-32F23C4FB3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947B9B-B2E2-9244-8773-E1DC143B11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D4D563-3A57-274B-9921-0B1A94CBCF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20D866-81E0-A14E-A336-37BC71BF87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24B006-8059-FB45-A11A-F5862047351B}"/>
              </a:ext>
            </a:extLst>
          </p:cNvPr>
          <p:cNvSpPr>
            <a:spLocks noGrp="1"/>
          </p:cNvSpPr>
          <p:nvPr>
            <p:ph type="dt" sz="half" idx="10"/>
          </p:nvPr>
        </p:nvSpPr>
        <p:spPr/>
        <p:txBody>
          <a:bodyPr/>
          <a:lstStyle/>
          <a:p>
            <a:fld id="{63DEE534-C6A8-4543-AD06-8EEE7E7E3E97}" type="datetimeFigureOut">
              <a:rPr lang="en-US" smtClean="0"/>
              <a:t>7/31/2020</a:t>
            </a:fld>
            <a:endParaRPr lang="en-US"/>
          </a:p>
        </p:txBody>
      </p:sp>
      <p:sp>
        <p:nvSpPr>
          <p:cNvPr id="8" name="Footer Placeholder 7">
            <a:extLst>
              <a:ext uri="{FF2B5EF4-FFF2-40B4-BE49-F238E27FC236}">
                <a16:creationId xmlns:a16="http://schemas.microsoft.com/office/drawing/2014/main" id="{063D2C7C-842F-0F41-A424-A92E73FC54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177B91B-C3B7-B64F-BBBB-28F619800373}"/>
              </a:ext>
            </a:extLst>
          </p:cNvPr>
          <p:cNvSpPr>
            <a:spLocks noGrp="1"/>
          </p:cNvSpPr>
          <p:nvPr>
            <p:ph type="sldNum" sz="quarter" idx="12"/>
          </p:nvPr>
        </p:nvSpPr>
        <p:spPr/>
        <p:txBody>
          <a:bodyPr/>
          <a:lstStyle/>
          <a:p>
            <a:fld id="{A34BF42C-B2C0-2141-B839-D12F24017975}" type="slidenum">
              <a:rPr lang="en-US" smtClean="0"/>
              <a:t>‹#›</a:t>
            </a:fld>
            <a:endParaRPr lang="en-US"/>
          </a:p>
        </p:txBody>
      </p:sp>
    </p:spTree>
    <p:extLst>
      <p:ext uri="{BB962C8B-B14F-4D97-AF65-F5344CB8AC3E}">
        <p14:creationId xmlns:p14="http://schemas.microsoft.com/office/powerpoint/2010/main" val="12813562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56F90-B984-4447-9962-676F02D8FA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4A2B53-0F56-B349-9338-A36821BF990A}"/>
              </a:ext>
            </a:extLst>
          </p:cNvPr>
          <p:cNvSpPr>
            <a:spLocks noGrp="1"/>
          </p:cNvSpPr>
          <p:nvPr>
            <p:ph type="dt" sz="half" idx="10"/>
          </p:nvPr>
        </p:nvSpPr>
        <p:spPr/>
        <p:txBody>
          <a:bodyPr/>
          <a:lstStyle/>
          <a:p>
            <a:fld id="{63DEE534-C6A8-4543-AD06-8EEE7E7E3E97}" type="datetimeFigureOut">
              <a:rPr lang="en-US" smtClean="0"/>
              <a:t>7/31/2020</a:t>
            </a:fld>
            <a:endParaRPr lang="en-US"/>
          </a:p>
        </p:txBody>
      </p:sp>
      <p:sp>
        <p:nvSpPr>
          <p:cNvPr id="4" name="Footer Placeholder 3">
            <a:extLst>
              <a:ext uri="{FF2B5EF4-FFF2-40B4-BE49-F238E27FC236}">
                <a16:creationId xmlns:a16="http://schemas.microsoft.com/office/drawing/2014/main" id="{21109307-17A8-4342-AA75-7917AD6735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668EBE-CCF5-BE4A-B90F-949024EEC879}"/>
              </a:ext>
            </a:extLst>
          </p:cNvPr>
          <p:cNvSpPr>
            <a:spLocks noGrp="1"/>
          </p:cNvSpPr>
          <p:nvPr>
            <p:ph type="sldNum" sz="quarter" idx="12"/>
          </p:nvPr>
        </p:nvSpPr>
        <p:spPr/>
        <p:txBody>
          <a:bodyPr/>
          <a:lstStyle/>
          <a:p>
            <a:fld id="{A34BF42C-B2C0-2141-B839-D12F24017975}" type="slidenum">
              <a:rPr lang="en-US" smtClean="0"/>
              <a:t>‹#›</a:t>
            </a:fld>
            <a:endParaRPr lang="en-US"/>
          </a:p>
        </p:txBody>
      </p:sp>
    </p:spTree>
    <p:extLst>
      <p:ext uri="{BB962C8B-B14F-4D97-AF65-F5344CB8AC3E}">
        <p14:creationId xmlns:p14="http://schemas.microsoft.com/office/powerpoint/2010/main" val="9798984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26C2B8-498E-6241-A5FC-A19DA26C8BDF}"/>
              </a:ext>
            </a:extLst>
          </p:cNvPr>
          <p:cNvSpPr>
            <a:spLocks noGrp="1"/>
          </p:cNvSpPr>
          <p:nvPr>
            <p:ph type="dt" sz="half" idx="10"/>
          </p:nvPr>
        </p:nvSpPr>
        <p:spPr/>
        <p:txBody>
          <a:bodyPr/>
          <a:lstStyle/>
          <a:p>
            <a:fld id="{63DEE534-C6A8-4543-AD06-8EEE7E7E3E97}" type="datetimeFigureOut">
              <a:rPr lang="en-US" smtClean="0"/>
              <a:t>7/31/2020</a:t>
            </a:fld>
            <a:endParaRPr lang="en-US"/>
          </a:p>
        </p:txBody>
      </p:sp>
      <p:sp>
        <p:nvSpPr>
          <p:cNvPr id="3" name="Footer Placeholder 2">
            <a:extLst>
              <a:ext uri="{FF2B5EF4-FFF2-40B4-BE49-F238E27FC236}">
                <a16:creationId xmlns:a16="http://schemas.microsoft.com/office/drawing/2014/main" id="{5F35202B-A400-B846-AEFA-A62E8947BE1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FF819F7-513A-1D48-B5BF-AA3DCCFEE94E}"/>
              </a:ext>
            </a:extLst>
          </p:cNvPr>
          <p:cNvSpPr>
            <a:spLocks noGrp="1"/>
          </p:cNvSpPr>
          <p:nvPr>
            <p:ph type="sldNum" sz="quarter" idx="12"/>
          </p:nvPr>
        </p:nvSpPr>
        <p:spPr/>
        <p:txBody>
          <a:bodyPr/>
          <a:lstStyle/>
          <a:p>
            <a:fld id="{A34BF42C-B2C0-2141-B839-D12F24017975}" type="slidenum">
              <a:rPr lang="en-US" smtClean="0"/>
              <a:t>‹#›</a:t>
            </a:fld>
            <a:endParaRPr lang="en-US"/>
          </a:p>
        </p:txBody>
      </p:sp>
    </p:spTree>
    <p:extLst>
      <p:ext uri="{BB962C8B-B14F-4D97-AF65-F5344CB8AC3E}">
        <p14:creationId xmlns:p14="http://schemas.microsoft.com/office/powerpoint/2010/main" val="40174954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6EB60-8DA6-FF49-B98A-E7E557E94C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6F5DF3-DF61-CB48-A4A8-84C32DF7EF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9B262C-65E7-FB46-AA61-A4A287127D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E3C242-76D6-6945-ACEB-902FEA95AF82}"/>
              </a:ext>
            </a:extLst>
          </p:cNvPr>
          <p:cNvSpPr>
            <a:spLocks noGrp="1"/>
          </p:cNvSpPr>
          <p:nvPr>
            <p:ph type="dt" sz="half" idx="10"/>
          </p:nvPr>
        </p:nvSpPr>
        <p:spPr/>
        <p:txBody>
          <a:bodyPr/>
          <a:lstStyle/>
          <a:p>
            <a:fld id="{63DEE534-C6A8-4543-AD06-8EEE7E7E3E97}" type="datetimeFigureOut">
              <a:rPr lang="en-US" smtClean="0"/>
              <a:t>7/31/2020</a:t>
            </a:fld>
            <a:endParaRPr lang="en-US"/>
          </a:p>
        </p:txBody>
      </p:sp>
      <p:sp>
        <p:nvSpPr>
          <p:cNvPr id="6" name="Footer Placeholder 5">
            <a:extLst>
              <a:ext uri="{FF2B5EF4-FFF2-40B4-BE49-F238E27FC236}">
                <a16:creationId xmlns:a16="http://schemas.microsoft.com/office/drawing/2014/main" id="{17691B6B-9A45-C44F-ACBA-FEFE3960AA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69B319-8A18-564B-8563-E5DEC7712876}"/>
              </a:ext>
            </a:extLst>
          </p:cNvPr>
          <p:cNvSpPr>
            <a:spLocks noGrp="1"/>
          </p:cNvSpPr>
          <p:nvPr>
            <p:ph type="sldNum" sz="quarter" idx="12"/>
          </p:nvPr>
        </p:nvSpPr>
        <p:spPr/>
        <p:txBody>
          <a:bodyPr/>
          <a:lstStyle/>
          <a:p>
            <a:fld id="{A34BF42C-B2C0-2141-B839-D12F24017975}" type="slidenum">
              <a:rPr lang="en-US" smtClean="0"/>
              <a:t>‹#›</a:t>
            </a:fld>
            <a:endParaRPr lang="en-US"/>
          </a:p>
        </p:txBody>
      </p:sp>
    </p:spTree>
    <p:extLst>
      <p:ext uri="{BB962C8B-B14F-4D97-AF65-F5344CB8AC3E}">
        <p14:creationId xmlns:p14="http://schemas.microsoft.com/office/powerpoint/2010/main" val="2018964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5493548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48372-7A7E-F944-8B94-48C7580075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7E7BD5-3845-414B-8D1E-7ABBF24335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B1D3918-BA48-ED4F-981E-CA5AF7C6F7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EC4138-1ABC-BD4F-AD2C-14F2F30B7C06}"/>
              </a:ext>
            </a:extLst>
          </p:cNvPr>
          <p:cNvSpPr>
            <a:spLocks noGrp="1"/>
          </p:cNvSpPr>
          <p:nvPr>
            <p:ph type="dt" sz="half" idx="10"/>
          </p:nvPr>
        </p:nvSpPr>
        <p:spPr/>
        <p:txBody>
          <a:bodyPr/>
          <a:lstStyle/>
          <a:p>
            <a:fld id="{63DEE534-C6A8-4543-AD06-8EEE7E7E3E97}" type="datetimeFigureOut">
              <a:rPr lang="en-US" smtClean="0"/>
              <a:t>7/31/2020</a:t>
            </a:fld>
            <a:endParaRPr lang="en-US"/>
          </a:p>
        </p:txBody>
      </p:sp>
      <p:sp>
        <p:nvSpPr>
          <p:cNvPr id="6" name="Footer Placeholder 5">
            <a:extLst>
              <a:ext uri="{FF2B5EF4-FFF2-40B4-BE49-F238E27FC236}">
                <a16:creationId xmlns:a16="http://schemas.microsoft.com/office/drawing/2014/main" id="{9AA4F3C4-314A-BB4F-8C5B-44A8671542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35D015-60E4-854A-9E27-DA2754470489}"/>
              </a:ext>
            </a:extLst>
          </p:cNvPr>
          <p:cNvSpPr>
            <a:spLocks noGrp="1"/>
          </p:cNvSpPr>
          <p:nvPr>
            <p:ph type="sldNum" sz="quarter" idx="12"/>
          </p:nvPr>
        </p:nvSpPr>
        <p:spPr/>
        <p:txBody>
          <a:bodyPr/>
          <a:lstStyle/>
          <a:p>
            <a:fld id="{A34BF42C-B2C0-2141-B839-D12F24017975}" type="slidenum">
              <a:rPr lang="en-US" smtClean="0"/>
              <a:t>‹#›</a:t>
            </a:fld>
            <a:endParaRPr lang="en-US"/>
          </a:p>
        </p:txBody>
      </p:sp>
    </p:spTree>
    <p:extLst>
      <p:ext uri="{BB962C8B-B14F-4D97-AF65-F5344CB8AC3E}">
        <p14:creationId xmlns:p14="http://schemas.microsoft.com/office/powerpoint/2010/main" val="4814984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15252-5FD1-DF41-B133-06ECC6F071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26E6396-1C9C-D244-A14F-A79F2EF616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1ADF4B-6A91-CD48-AC29-38E55A764764}"/>
              </a:ext>
            </a:extLst>
          </p:cNvPr>
          <p:cNvSpPr>
            <a:spLocks noGrp="1"/>
          </p:cNvSpPr>
          <p:nvPr>
            <p:ph type="dt" sz="half" idx="10"/>
          </p:nvPr>
        </p:nvSpPr>
        <p:spPr/>
        <p:txBody>
          <a:bodyPr/>
          <a:lstStyle/>
          <a:p>
            <a:fld id="{63DEE534-C6A8-4543-AD06-8EEE7E7E3E97}" type="datetimeFigureOut">
              <a:rPr lang="en-US" smtClean="0"/>
              <a:t>7/31/2020</a:t>
            </a:fld>
            <a:endParaRPr lang="en-US"/>
          </a:p>
        </p:txBody>
      </p:sp>
      <p:sp>
        <p:nvSpPr>
          <p:cNvPr id="5" name="Footer Placeholder 4">
            <a:extLst>
              <a:ext uri="{FF2B5EF4-FFF2-40B4-BE49-F238E27FC236}">
                <a16:creationId xmlns:a16="http://schemas.microsoft.com/office/drawing/2014/main" id="{3FFCC3EC-E9D2-9C49-93E7-B78084B0E2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D03C4A-4471-9447-B94A-1615595589DD}"/>
              </a:ext>
            </a:extLst>
          </p:cNvPr>
          <p:cNvSpPr>
            <a:spLocks noGrp="1"/>
          </p:cNvSpPr>
          <p:nvPr>
            <p:ph type="sldNum" sz="quarter" idx="12"/>
          </p:nvPr>
        </p:nvSpPr>
        <p:spPr/>
        <p:txBody>
          <a:bodyPr/>
          <a:lstStyle/>
          <a:p>
            <a:fld id="{A34BF42C-B2C0-2141-B839-D12F24017975}" type="slidenum">
              <a:rPr lang="en-US" smtClean="0"/>
              <a:t>‹#›</a:t>
            </a:fld>
            <a:endParaRPr lang="en-US"/>
          </a:p>
        </p:txBody>
      </p:sp>
    </p:spTree>
    <p:extLst>
      <p:ext uri="{BB962C8B-B14F-4D97-AF65-F5344CB8AC3E}">
        <p14:creationId xmlns:p14="http://schemas.microsoft.com/office/powerpoint/2010/main" val="12349755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BD60D1-CED3-5C4C-98EF-C1A8317DAFF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71DA64-DE47-F944-8697-5C9DD4A103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5F25A1-A7A7-A94B-B50C-2ABF7E3EA00F}"/>
              </a:ext>
            </a:extLst>
          </p:cNvPr>
          <p:cNvSpPr>
            <a:spLocks noGrp="1"/>
          </p:cNvSpPr>
          <p:nvPr>
            <p:ph type="dt" sz="half" idx="10"/>
          </p:nvPr>
        </p:nvSpPr>
        <p:spPr/>
        <p:txBody>
          <a:bodyPr/>
          <a:lstStyle/>
          <a:p>
            <a:fld id="{63DEE534-C6A8-4543-AD06-8EEE7E7E3E97}" type="datetimeFigureOut">
              <a:rPr lang="en-US" smtClean="0"/>
              <a:t>7/31/2020</a:t>
            </a:fld>
            <a:endParaRPr lang="en-US"/>
          </a:p>
        </p:txBody>
      </p:sp>
      <p:sp>
        <p:nvSpPr>
          <p:cNvPr id="5" name="Footer Placeholder 4">
            <a:extLst>
              <a:ext uri="{FF2B5EF4-FFF2-40B4-BE49-F238E27FC236}">
                <a16:creationId xmlns:a16="http://schemas.microsoft.com/office/drawing/2014/main" id="{E99AEB19-A109-024F-AD92-17437F5C89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ECA801-0E80-6741-B0E2-846826D8FFC4}"/>
              </a:ext>
            </a:extLst>
          </p:cNvPr>
          <p:cNvSpPr>
            <a:spLocks noGrp="1"/>
          </p:cNvSpPr>
          <p:nvPr>
            <p:ph type="sldNum" sz="quarter" idx="12"/>
          </p:nvPr>
        </p:nvSpPr>
        <p:spPr/>
        <p:txBody>
          <a:bodyPr/>
          <a:lstStyle/>
          <a:p>
            <a:fld id="{A34BF42C-B2C0-2141-B839-D12F24017975}" type="slidenum">
              <a:rPr lang="en-US" smtClean="0"/>
              <a:t>‹#›</a:t>
            </a:fld>
            <a:endParaRPr lang="en-US"/>
          </a:p>
        </p:txBody>
      </p:sp>
    </p:spTree>
    <p:extLst>
      <p:ext uri="{BB962C8B-B14F-4D97-AF65-F5344CB8AC3E}">
        <p14:creationId xmlns:p14="http://schemas.microsoft.com/office/powerpoint/2010/main" val="106827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smtClean="0"/>
              <a:pPr/>
              <a:t>7/31/2020</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476490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smtClean="0"/>
              <a:t>7/31/2020</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85993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smtClean="0"/>
              <a:pPr/>
              <a:t>7/31/2020</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smtClean="0"/>
              <a:pPr/>
              <a:t>‹#›</a:t>
            </a:fld>
            <a:endParaRPr lang="en-US"/>
          </a:p>
        </p:txBody>
      </p:sp>
    </p:spTree>
    <p:extLst>
      <p:ext uri="{BB962C8B-B14F-4D97-AF65-F5344CB8AC3E}">
        <p14:creationId xmlns:p14="http://schemas.microsoft.com/office/powerpoint/2010/main" val="1532919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7/31/2020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212881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smtClean="0"/>
              <a:t>7/31/2020</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341391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403973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smtClean="0"/>
              <a:pPr/>
              <a:t>7/31/2020</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smtClean="0"/>
              <a:pPr/>
              <a:t>‹#›</a:t>
            </a:fld>
            <a:endParaRPr lang="en-US"/>
          </a:p>
        </p:txBody>
      </p:sp>
    </p:spTree>
    <p:extLst>
      <p:ext uri="{BB962C8B-B14F-4D97-AF65-F5344CB8AC3E}">
        <p14:creationId xmlns:p14="http://schemas.microsoft.com/office/powerpoint/2010/main" val="1569319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smtClean="0"/>
              <a:pPr/>
              <a:t>7/31/2020</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smtClean="0"/>
              <a:pPr/>
              <a:t>‹#›</a:t>
            </a:fld>
            <a:endParaRPr lang="en-US"/>
          </a:p>
        </p:txBody>
      </p:sp>
    </p:spTree>
    <p:extLst>
      <p:ext uri="{BB962C8B-B14F-4D97-AF65-F5344CB8AC3E}">
        <p14:creationId xmlns:p14="http://schemas.microsoft.com/office/powerpoint/2010/main" val="947090360"/>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67C761-1BDB-1C43-B5E9-BA1213969B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443F4F-0C01-A342-BE7F-64EDFD0422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288F3F-684B-4245-8032-CE3D62DAC4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EE534-C6A8-4543-AD06-8EEE7E7E3E97}" type="datetimeFigureOut">
              <a:rPr lang="en-US" smtClean="0"/>
              <a:t>7/31/2020</a:t>
            </a:fld>
            <a:endParaRPr lang="en-US"/>
          </a:p>
        </p:txBody>
      </p:sp>
      <p:sp>
        <p:nvSpPr>
          <p:cNvPr id="5" name="Footer Placeholder 4">
            <a:extLst>
              <a:ext uri="{FF2B5EF4-FFF2-40B4-BE49-F238E27FC236}">
                <a16:creationId xmlns:a16="http://schemas.microsoft.com/office/drawing/2014/main" id="{FB3246EC-1ED8-3B4F-8F3B-A699E053C2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28ACFF-8043-7F4C-9887-B4C3D1EA21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4BF42C-B2C0-2141-B839-D12F24017975}" type="slidenum">
              <a:rPr lang="en-US" smtClean="0"/>
              <a:t>‹#›</a:t>
            </a:fld>
            <a:endParaRPr lang="en-US"/>
          </a:p>
        </p:txBody>
      </p:sp>
    </p:spTree>
    <p:extLst>
      <p:ext uri="{BB962C8B-B14F-4D97-AF65-F5344CB8AC3E}">
        <p14:creationId xmlns:p14="http://schemas.microsoft.com/office/powerpoint/2010/main" val="705248089"/>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www.lcsc.edu/media/7267102/Field-Manual-2020.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7.xml"/><Relationship Id="rId1" Type="http://schemas.openxmlformats.org/officeDocument/2006/relationships/slideLayout" Target="../slideLayouts/slideLayout8.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8.xml"/><Relationship Id="rId1" Type="http://schemas.openxmlformats.org/officeDocument/2006/relationships/slideLayout" Target="../slideLayouts/slideLayout8.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9.xml"/><Relationship Id="rId1" Type="http://schemas.openxmlformats.org/officeDocument/2006/relationships/slideLayout" Target="../slideLayouts/slideLayout8.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0.xml"/><Relationship Id="rId1" Type="http://schemas.openxmlformats.org/officeDocument/2006/relationships/slideLayout" Target="../slideLayouts/slideLayout8.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3.xml"/><Relationship Id="rId1" Type="http://schemas.openxmlformats.org/officeDocument/2006/relationships/slideLayout" Target="../slideLayouts/slideLayout8.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4.xml"/><Relationship Id="rId1" Type="http://schemas.openxmlformats.org/officeDocument/2006/relationships/slideLayout" Target="../slideLayouts/slideLayout8.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5.xml"/><Relationship Id="rId1" Type="http://schemas.openxmlformats.org/officeDocument/2006/relationships/slideLayout" Target="../slideLayouts/slideLayout8.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E20A234D-B9A4-4358-82C4-55B27FDC0EF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9" name="Freeform 5">
              <a:extLst>
                <a:ext uri="{FF2B5EF4-FFF2-40B4-BE49-F238E27FC236}">
                  <a16:creationId xmlns:a16="http://schemas.microsoft.com/office/drawing/2014/main" id="{D6AD3151-F96E-4F8D-9B74-990ABE1831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 name="Freeform 6">
              <a:extLst>
                <a:ext uri="{FF2B5EF4-FFF2-40B4-BE49-F238E27FC236}">
                  <a16:creationId xmlns:a16="http://schemas.microsoft.com/office/drawing/2014/main" id="{B3504A37-677D-4553-961E-C8504E1AD8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 name="Freeform 7">
              <a:extLst>
                <a:ext uri="{FF2B5EF4-FFF2-40B4-BE49-F238E27FC236}">
                  <a16:creationId xmlns:a16="http://schemas.microsoft.com/office/drawing/2014/main" id="{E1A9F12C-7B47-41B8-9DF3-74E2A72558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 name="Freeform 8">
              <a:extLst>
                <a:ext uri="{FF2B5EF4-FFF2-40B4-BE49-F238E27FC236}">
                  <a16:creationId xmlns:a16="http://schemas.microsoft.com/office/drawing/2014/main" id="{AB64BA4D-764E-43AA-B546-158AAB0F28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9">
              <a:extLst>
                <a:ext uri="{FF2B5EF4-FFF2-40B4-BE49-F238E27FC236}">
                  <a16:creationId xmlns:a16="http://schemas.microsoft.com/office/drawing/2014/main" id="{C13AB19E-C06F-42CE-8C07-8BCE182DA9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10">
              <a:extLst>
                <a:ext uri="{FF2B5EF4-FFF2-40B4-BE49-F238E27FC236}">
                  <a16:creationId xmlns:a16="http://schemas.microsoft.com/office/drawing/2014/main" id="{057D2BFA-CF18-4381-89A7-ED36243463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11">
              <a:extLst>
                <a:ext uri="{FF2B5EF4-FFF2-40B4-BE49-F238E27FC236}">
                  <a16:creationId xmlns:a16="http://schemas.microsoft.com/office/drawing/2014/main" id="{D4C422A6-48B9-4629-8FEF-0AA2FCF8AC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2">
              <a:extLst>
                <a:ext uri="{FF2B5EF4-FFF2-40B4-BE49-F238E27FC236}">
                  <a16:creationId xmlns:a16="http://schemas.microsoft.com/office/drawing/2014/main" id="{44431652-9C96-4555-8585-20ACDFB21A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3">
              <a:extLst>
                <a:ext uri="{FF2B5EF4-FFF2-40B4-BE49-F238E27FC236}">
                  <a16:creationId xmlns:a16="http://schemas.microsoft.com/office/drawing/2014/main" id="{BA82E172-9439-4927-ABE2-364FD3AA92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4">
              <a:extLst>
                <a:ext uri="{FF2B5EF4-FFF2-40B4-BE49-F238E27FC236}">
                  <a16:creationId xmlns:a16="http://schemas.microsoft.com/office/drawing/2014/main" id="{9137DE69-451C-4993-8AF3-1DDDD17519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 name="Freeform 15">
              <a:extLst>
                <a:ext uri="{FF2B5EF4-FFF2-40B4-BE49-F238E27FC236}">
                  <a16:creationId xmlns:a16="http://schemas.microsoft.com/office/drawing/2014/main" id="{430B95C1-206E-4B3D-85F7-10E2EE73C9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0" name="Freeform 16">
              <a:extLst>
                <a:ext uri="{FF2B5EF4-FFF2-40B4-BE49-F238E27FC236}">
                  <a16:creationId xmlns:a16="http://schemas.microsoft.com/office/drawing/2014/main" id="{3D23E2F8-938B-4A52-B35F-94F1331E97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1" name="Freeform 17">
              <a:extLst>
                <a:ext uri="{FF2B5EF4-FFF2-40B4-BE49-F238E27FC236}">
                  <a16:creationId xmlns:a16="http://schemas.microsoft.com/office/drawing/2014/main" id="{A7371A20-A9C7-40DA-BE71-2D23D3F8F4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8">
              <a:extLst>
                <a:ext uri="{FF2B5EF4-FFF2-40B4-BE49-F238E27FC236}">
                  <a16:creationId xmlns:a16="http://schemas.microsoft.com/office/drawing/2014/main" id="{AD5A9C0B-2DF6-47B7-B7F4-DC52B46652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9">
              <a:extLst>
                <a:ext uri="{FF2B5EF4-FFF2-40B4-BE49-F238E27FC236}">
                  <a16:creationId xmlns:a16="http://schemas.microsoft.com/office/drawing/2014/main" id="{AA3FFED2-A833-473E-869C-C67C78EF15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20">
              <a:extLst>
                <a:ext uri="{FF2B5EF4-FFF2-40B4-BE49-F238E27FC236}">
                  <a16:creationId xmlns:a16="http://schemas.microsoft.com/office/drawing/2014/main" id="{DD3136B0-EC59-42D1-AED9-1E7B23AE01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21">
              <a:extLst>
                <a:ext uri="{FF2B5EF4-FFF2-40B4-BE49-F238E27FC236}">
                  <a16:creationId xmlns:a16="http://schemas.microsoft.com/office/drawing/2014/main" id="{516A793C-A2AA-409E-9AFD-31EBC99181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2">
              <a:extLst>
                <a:ext uri="{FF2B5EF4-FFF2-40B4-BE49-F238E27FC236}">
                  <a16:creationId xmlns:a16="http://schemas.microsoft.com/office/drawing/2014/main" id="{A91A9330-6EF3-4068-9E05-EFD9E5814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7" name="Freeform 23">
              <a:extLst>
                <a:ext uri="{FF2B5EF4-FFF2-40B4-BE49-F238E27FC236}">
                  <a16:creationId xmlns:a16="http://schemas.microsoft.com/office/drawing/2014/main" id="{363F339A-2F0F-497A-9A97-6E1D4A38AD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9" name="Group 28">
            <a:extLst>
              <a:ext uri="{FF2B5EF4-FFF2-40B4-BE49-F238E27FC236}">
                <a16:creationId xmlns:a16="http://schemas.microsoft.com/office/drawing/2014/main" id="{4BF14AA4-98BB-49F7-8A26-B9611695CB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69293" y="1186483"/>
            <a:ext cx="8848345" cy="4477933"/>
            <a:chOff x="1669293" y="1186483"/>
            <a:chExt cx="8848345" cy="4477933"/>
          </a:xfrm>
        </p:grpSpPr>
        <p:sp>
          <p:nvSpPr>
            <p:cNvPr id="30" name="Rectangle 29">
              <a:extLst>
                <a:ext uri="{FF2B5EF4-FFF2-40B4-BE49-F238E27FC236}">
                  <a16:creationId xmlns:a16="http://schemas.microsoft.com/office/drawing/2014/main" id="{769B412D-486A-40AE-AD13-012CFC18CD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Isosceles Triangle 30">
              <a:extLst>
                <a:ext uri="{FF2B5EF4-FFF2-40B4-BE49-F238E27FC236}">
                  <a16:creationId xmlns:a16="http://schemas.microsoft.com/office/drawing/2014/main" id="{05FE3073-1BF6-4D01-B519-329470617E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a:extLst>
                <a:ext uri="{FF2B5EF4-FFF2-40B4-BE49-F238E27FC236}">
                  <a16:creationId xmlns:a16="http://schemas.microsoft.com/office/drawing/2014/main" id="{0144938A-7410-4F44-8642-3F1272DED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4" name="Rectangle 33">
            <a:extLst>
              <a:ext uri="{FF2B5EF4-FFF2-40B4-BE49-F238E27FC236}">
                <a16:creationId xmlns:a16="http://schemas.microsoft.com/office/drawing/2014/main" id="{10CE3618-1D7A-4256-B2AF-9DB692996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D91A9185-A7D5-460B-98BC-0BF2EBD3EE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37" name="Freeform 5">
              <a:extLst>
                <a:ext uri="{FF2B5EF4-FFF2-40B4-BE49-F238E27FC236}">
                  <a16:creationId xmlns:a16="http://schemas.microsoft.com/office/drawing/2014/main" id="{8AFC1764-6516-4F77-BF30-B8ADB3C9F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6">
              <a:extLst>
                <a:ext uri="{FF2B5EF4-FFF2-40B4-BE49-F238E27FC236}">
                  <a16:creationId xmlns:a16="http://schemas.microsoft.com/office/drawing/2014/main" id="{FCAFF9F9-F806-47EC-BCAC-9921E719FF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accent1">
                  <a:alpha val="1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9" name="Freeform 7">
              <a:extLst>
                <a:ext uri="{FF2B5EF4-FFF2-40B4-BE49-F238E27FC236}">
                  <a16:creationId xmlns:a16="http://schemas.microsoft.com/office/drawing/2014/main" id="{09D92491-36BD-4861-BA54-DD88E60898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accent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0" name="Freeform 8">
              <a:extLst>
                <a:ext uri="{FF2B5EF4-FFF2-40B4-BE49-F238E27FC236}">
                  <a16:creationId xmlns:a16="http://schemas.microsoft.com/office/drawing/2014/main" id="{23740E15-AB86-4E5C-A137-07E0DDC03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9">
              <a:extLst>
                <a:ext uri="{FF2B5EF4-FFF2-40B4-BE49-F238E27FC236}">
                  <a16:creationId xmlns:a16="http://schemas.microsoft.com/office/drawing/2014/main" id="{BE097852-1F54-4EF0-A1BE-561272FCD6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10">
              <a:extLst>
                <a:ext uri="{FF2B5EF4-FFF2-40B4-BE49-F238E27FC236}">
                  <a16:creationId xmlns:a16="http://schemas.microsoft.com/office/drawing/2014/main" id="{5C2DF1F9-21CC-430E-84C8-356C73C6FD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11">
              <a:extLst>
                <a:ext uri="{FF2B5EF4-FFF2-40B4-BE49-F238E27FC236}">
                  <a16:creationId xmlns:a16="http://schemas.microsoft.com/office/drawing/2014/main" id="{7F11B45B-3EDE-4B6A-903B-0AE6E9DD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accent1">
                  <a:alpha val="7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12">
              <a:extLst>
                <a:ext uri="{FF2B5EF4-FFF2-40B4-BE49-F238E27FC236}">
                  <a16:creationId xmlns:a16="http://schemas.microsoft.com/office/drawing/2014/main" id="{F77FDDC5-477E-420D-B98F-42ABA2477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3">
              <a:extLst>
                <a:ext uri="{FF2B5EF4-FFF2-40B4-BE49-F238E27FC236}">
                  <a16:creationId xmlns:a16="http://schemas.microsoft.com/office/drawing/2014/main" id="{A92C0474-B573-45C5-84C5-194CE1715F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accent1">
                  <a:alpha val="6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4">
              <a:extLst>
                <a:ext uri="{FF2B5EF4-FFF2-40B4-BE49-F238E27FC236}">
                  <a16:creationId xmlns:a16="http://schemas.microsoft.com/office/drawing/2014/main" id="{2FBC62F8-64D0-4025-99AE-A04E291D9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accent1">
                  <a:alpha val="6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7" name="Freeform 15">
              <a:extLst>
                <a:ext uri="{FF2B5EF4-FFF2-40B4-BE49-F238E27FC236}">
                  <a16:creationId xmlns:a16="http://schemas.microsoft.com/office/drawing/2014/main" id="{7632F945-80B5-4575-A538-29495BF8F2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accent1">
                  <a:alpha val="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8" name="Freeform 16">
              <a:extLst>
                <a:ext uri="{FF2B5EF4-FFF2-40B4-BE49-F238E27FC236}">
                  <a16:creationId xmlns:a16="http://schemas.microsoft.com/office/drawing/2014/main" id="{5562CC17-43D4-4E57-AE08-83952EE59D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accent1">
                  <a:alpha val="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9" name="Freeform 17">
              <a:extLst>
                <a:ext uri="{FF2B5EF4-FFF2-40B4-BE49-F238E27FC236}">
                  <a16:creationId xmlns:a16="http://schemas.microsoft.com/office/drawing/2014/main" id="{E1D78CFE-04CA-4101-AFCF-196940B2D1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8">
              <a:extLst>
                <a:ext uri="{FF2B5EF4-FFF2-40B4-BE49-F238E27FC236}">
                  <a16:creationId xmlns:a16="http://schemas.microsoft.com/office/drawing/2014/main" id="{41F2A149-A64E-4690-B049-18C156A8E2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accent1">
                  <a:alpha val="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9">
              <a:extLst>
                <a:ext uri="{FF2B5EF4-FFF2-40B4-BE49-F238E27FC236}">
                  <a16:creationId xmlns:a16="http://schemas.microsoft.com/office/drawing/2014/main" id="{D9313C72-D62D-4416-A6AE-7EB7D6B54A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accent1">
                  <a:alpha val="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20">
              <a:extLst>
                <a:ext uri="{FF2B5EF4-FFF2-40B4-BE49-F238E27FC236}">
                  <a16:creationId xmlns:a16="http://schemas.microsoft.com/office/drawing/2014/main" id="{77B03BEA-76E5-4ECB-B9BB-D89D27509E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1">
              <a:extLst>
                <a:ext uri="{FF2B5EF4-FFF2-40B4-BE49-F238E27FC236}">
                  <a16:creationId xmlns:a16="http://schemas.microsoft.com/office/drawing/2014/main" id="{6AF6BECE-416D-4C3A-AD6F-68B08F3CA7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2">
              <a:extLst>
                <a:ext uri="{FF2B5EF4-FFF2-40B4-BE49-F238E27FC236}">
                  <a16:creationId xmlns:a16="http://schemas.microsoft.com/office/drawing/2014/main" id="{B9197E2A-A098-480D-A2A6-3F3B889ED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accent1">
                  <a:alpha val="4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5" name="Freeform 23">
              <a:extLst>
                <a:ext uri="{FF2B5EF4-FFF2-40B4-BE49-F238E27FC236}">
                  <a16:creationId xmlns:a16="http://schemas.microsoft.com/office/drawing/2014/main" id="{5A493EDB-6C9E-483F-86A6-0F473E5908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accent1">
                  <a:alpha val="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p:cNvSpPr>
            <a:spLocks noGrp="1"/>
          </p:cNvSpPr>
          <p:nvPr>
            <p:ph type="ctrTitle" idx="4294967295"/>
          </p:nvPr>
        </p:nvSpPr>
        <p:spPr>
          <a:xfrm>
            <a:off x="2037374" y="1263404"/>
            <a:ext cx="9009794" cy="3115075"/>
          </a:xfrm>
        </p:spPr>
        <p:txBody>
          <a:bodyPr vert="horz" lIns="228600" tIns="228600" rIns="228600" bIns="0" rtlCol="0" anchor="b">
            <a:normAutofit/>
          </a:bodyPr>
          <a:lstStyle/>
          <a:p>
            <a:pPr algn="l">
              <a:lnSpc>
                <a:spcPct val="80000"/>
              </a:lnSpc>
            </a:pPr>
            <a:r>
              <a:rPr lang="en-US" sz="7200" dirty="0">
                <a:solidFill>
                  <a:schemeClr val="accent1"/>
                </a:solidFill>
              </a:rPr>
              <a:t>Field Orientation for Agency Field Instructors</a:t>
            </a:r>
          </a:p>
        </p:txBody>
      </p:sp>
      <p:sp>
        <p:nvSpPr>
          <p:cNvPr id="3" name="Subtitle 2"/>
          <p:cNvSpPr>
            <a:spLocks noGrp="1"/>
          </p:cNvSpPr>
          <p:nvPr>
            <p:ph type="subTitle" idx="1"/>
          </p:nvPr>
        </p:nvSpPr>
        <p:spPr>
          <a:xfrm>
            <a:off x="2037374" y="4560432"/>
            <a:ext cx="8300202" cy="1228171"/>
          </a:xfrm>
        </p:spPr>
        <p:txBody>
          <a:bodyPr vert="horz" lIns="91440" tIns="0" rIns="91440" bIns="45720" rtlCol="0">
            <a:normAutofit/>
          </a:bodyPr>
          <a:lstStyle/>
          <a:p>
            <a:pPr algn="l"/>
            <a:r>
              <a:rPr lang="en-US" sz="2400" dirty="0">
                <a:solidFill>
                  <a:schemeClr val="tx1"/>
                </a:solidFill>
              </a:rPr>
              <a:t>Lewis-Clark State College: Social Work Program</a:t>
            </a:r>
          </a:p>
        </p:txBody>
      </p:sp>
      <p:sp>
        <p:nvSpPr>
          <p:cNvPr id="57" name="Isosceles Triangle 56">
            <a:extLst>
              <a:ext uri="{FF2B5EF4-FFF2-40B4-BE49-F238E27FC236}">
                <a16:creationId xmlns:a16="http://schemas.microsoft.com/office/drawing/2014/main" id="{3F39476B-1A6D-47CB-AC7A-FB87EF003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490253" y="3276595"/>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1738040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10">
            <a:extLst>
              <a:ext uri="{FF2B5EF4-FFF2-40B4-BE49-F238E27FC236}">
                <a16:creationId xmlns:a16="http://schemas.microsoft.com/office/drawing/2014/main" id="{472F5541-83C4-474C-814E-017FBBDF7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12">
            <a:extLst>
              <a:ext uri="{FF2B5EF4-FFF2-40B4-BE49-F238E27FC236}">
                <a16:creationId xmlns:a16="http://schemas.microsoft.com/office/drawing/2014/main" id="{581591E1-3371-400D-A08C-59A7F43B4F8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58" name="Freeform 5">
              <a:extLst>
                <a:ext uri="{FF2B5EF4-FFF2-40B4-BE49-F238E27FC236}">
                  <a16:creationId xmlns:a16="http://schemas.microsoft.com/office/drawing/2014/main" id="{5304318D-19FE-423C-8C3C-EBA477A137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6">
              <a:extLst>
                <a:ext uri="{FF2B5EF4-FFF2-40B4-BE49-F238E27FC236}">
                  <a16:creationId xmlns:a16="http://schemas.microsoft.com/office/drawing/2014/main" id="{483182BD-6442-46D2-84A0-35473F522C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7">
              <a:extLst>
                <a:ext uri="{FF2B5EF4-FFF2-40B4-BE49-F238E27FC236}">
                  <a16:creationId xmlns:a16="http://schemas.microsoft.com/office/drawing/2014/main" id="{EE17BA73-D005-4899-A903-213B1788C9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8">
              <a:extLst>
                <a:ext uri="{FF2B5EF4-FFF2-40B4-BE49-F238E27FC236}">
                  <a16:creationId xmlns:a16="http://schemas.microsoft.com/office/drawing/2014/main" id="{A7A2EBD2-3976-462E-B52D-DF98243DE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Freeform 9">
              <a:extLst>
                <a:ext uri="{FF2B5EF4-FFF2-40B4-BE49-F238E27FC236}">
                  <a16:creationId xmlns:a16="http://schemas.microsoft.com/office/drawing/2014/main" id="{80191D6D-3F01-4BE1-9093-B45E54A2A7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Freeform 10">
              <a:extLst>
                <a:ext uri="{FF2B5EF4-FFF2-40B4-BE49-F238E27FC236}">
                  <a16:creationId xmlns:a16="http://schemas.microsoft.com/office/drawing/2014/main" id="{7081D89F-D37A-431E-ADB6-8467FFD7E4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Freeform 11">
              <a:extLst>
                <a:ext uri="{FF2B5EF4-FFF2-40B4-BE49-F238E27FC236}">
                  <a16:creationId xmlns:a16="http://schemas.microsoft.com/office/drawing/2014/main" id="{36EC3E15-B4D5-49AD-87F6-05B508F739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Freeform 12">
              <a:extLst>
                <a:ext uri="{FF2B5EF4-FFF2-40B4-BE49-F238E27FC236}">
                  <a16:creationId xmlns:a16="http://schemas.microsoft.com/office/drawing/2014/main" id="{4399B236-4D82-4CF5-AF6D-1388C14256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 name="Freeform 13">
              <a:extLst>
                <a:ext uri="{FF2B5EF4-FFF2-40B4-BE49-F238E27FC236}">
                  <a16:creationId xmlns:a16="http://schemas.microsoft.com/office/drawing/2014/main" id="{EF65A6EB-825C-41F7-8086-8F256A5BC0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 name="Freeform 14">
              <a:extLst>
                <a:ext uri="{FF2B5EF4-FFF2-40B4-BE49-F238E27FC236}">
                  <a16:creationId xmlns:a16="http://schemas.microsoft.com/office/drawing/2014/main" id="{FF200339-740E-45E6-8B02-1753FF827B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 name="Freeform 15">
              <a:extLst>
                <a:ext uri="{FF2B5EF4-FFF2-40B4-BE49-F238E27FC236}">
                  <a16:creationId xmlns:a16="http://schemas.microsoft.com/office/drawing/2014/main" id="{69C9C74F-518B-4E37-AECE-3D02DF6670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 name="Freeform 16">
              <a:extLst>
                <a:ext uri="{FF2B5EF4-FFF2-40B4-BE49-F238E27FC236}">
                  <a16:creationId xmlns:a16="http://schemas.microsoft.com/office/drawing/2014/main" id="{B2DB3AF0-A8E2-4AD8-BC03-5E39812E93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Freeform 17">
              <a:extLst>
                <a:ext uri="{FF2B5EF4-FFF2-40B4-BE49-F238E27FC236}">
                  <a16:creationId xmlns:a16="http://schemas.microsoft.com/office/drawing/2014/main" id="{01707A3A-4836-4996-9A37-0CF4F52DE7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 name="Freeform 18">
              <a:extLst>
                <a:ext uri="{FF2B5EF4-FFF2-40B4-BE49-F238E27FC236}">
                  <a16:creationId xmlns:a16="http://schemas.microsoft.com/office/drawing/2014/main" id="{60F6B4EF-3E40-41AC-BD1F-AD66EB5EC2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19">
              <a:extLst>
                <a:ext uri="{FF2B5EF4-FFF2-40B4-BE49-F238E27FC236}">
                  <a16:creationId xmlns:a16="http://schemas.microsoft.com/office/drawing/2014/main" id="{27D19C6B-C259-43FC-BDDD-3CFE6F483E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Freeform 20">
              <a:extLst>
                <a:ext uri="{FF2B5EF4-FFF2-40B4-BE49-F238E27FC236}">
                  <a16:creationId xmlns:a16="http://schemas.microsoft.com/office/drawing/2014/main" id="{D04B38D3-0F28-4931-BA79-05772CA011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21">
              <a:extLst>
                <a:ext uri="{FF2B5EF4-FFF2-40B4-BE49-F238E27FC236}">
                  <a16:creationId xmlns:a16="http://schemas.microsoft.com/office/drawing/2014/main" id="{42282D72-EC78-4271-ABAD-7D7EBEC548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Freeform 22">
              <a:extLst>
                <a:ext uri="{FF2B5EF4-FFF2-40B4-BE49-F238E27FC236}">
                  <a16:creationId xmlns:a16="http://schemas.microsoft.com/office/drawing/2014/main" id="{16D5AC42-3E6D-433E-970E-E16BF5EEF0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23">
              <a:extLst>
                <a:ext uri="{FF2B5EF4-FFF2-40B4-BE49-F238E27FC236}">
                  <a16:creationId xmlns:a16="http://schemas.microsoft.com/office/drawing/2014/main" id="{9C56A003-0DCE-4C03-8AB4-3FE044AED2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Freeform 24">
              <a:extLst>
                <a:ext uri="{FF2B5EF4-FFF2-40B4-BE49-F238E27FC236}">
                  <a16:creationId xmlns:a16="http://schemas.microsoft.com/office/drawing/2014/main" id="{0A72E737-876B-4F22-883A-22289559423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25">
              <a:extLst>
                <a:ext uri="{FF2B5EF4-FFF2-40B4-BE49-F238E27FC236}">
                  <a16:creationId xmlns:a16="http://schemas.microsoft.com/office/drawing/2014/main" id="{6F6F4E86-1D78-4F95-9EC8-2FFE426D98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79" name="Group 35">
            <a:extLst>
              <a:ext uri="{FF2B5EF4-FFF2-40B4-BE49-F238E27FC236}">
                <a16:creationId xmlns:a16="http://schemas.microsoft.com/office/drawing/2014/main" id="{353F6B12-E7BD-41F1-AA63-FB53BA6A0E7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80" name="Rectangle 36">
              <a:extLst>
                <a:ext uri="{FF2B5EF4-FFF2-40B4-BE49-F238E27FC236}">
                  <a16:creationId xmlns:a16="http://schemas.microsoft.com/office/drawing/2014/main" id="{B67C5394-59D5-44F6-91CE-0DC81F57C3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Isosceles Triangle 22">
              <a:extLst>
                <a:ext uri="{FF2B5EF4-FFF2-40B4-BE49-F238E27FC236}">
                  <a16:creationId xmlns:a16="http://schemas.microsoft.com/office/drawing/2014/main" id="{5E10BFBE-0C2E-4B78-8623-DC1430CF06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38">
              <a:extLst>
                <a:ext uri="{FF2B5EF4-FFF2-40B4-BE49-F238E27FC236}">
                  <a16:creationId xmlns:a16="http://schemas.microsoft.com/office/drawing/2014/main" id="{0CCC5EA7-C814-47AE-873D-713C944AE5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10D37DB8-37C4-F44B-915B-CADE89D0EB11}"/>
              </a:ext>
            </a:extLst>
          </p:cNvPr>
          <p:cNvSpPr>
            <a:spLocks noGrp="1"/>
          </p:cNvSpPr>
          <p:nvPr>
            <p:ph type="title"/>
          </p:nvPr>
        </p:nvSpPr>
        <p:spPr>
          <a:xfrm>
            <a:off x="888631" y="2358391"/>
            <a:ext cx="3498979" cy="2453676"/>
          </a:xfrm>
        </p:spPr>
        <p:txBody>
          <a:bodyPr>
            <a:normAutofit fontScale="90000"/>
          </a:bodyPr>
          <a:lstStyle/>
          <a:p>
            <a:r>
              <a:rPr lang="en-US" dirty="0"/>
              <a:t>Who supports the Agency Field/Task Instructor (AFI)? </a:t>
            </a:r>
          </a:p>
        </p:txBody>
      </p:sp>
      <p:sp>
        <p:nvSpPr>
          <p:cNvPr id="3" name="Content Placeholder 2">
            <a:extLst>
              <a:ext uri="{FF2B5EF4-FFF2-40B4-BE49-F238E27FC236}">
                <a16:creationId xmlns:a16="http://schemas.microsoft.com/office/drawing/2014/main" id="{F397377E-8EAF-604F-B3B3-4AFDEED57525}"/>
              </a:ext>
            </a:extLst>
          </p:cNvPr>
          <p:cNvSpPr>
            <a:spLocks noGrp="1"/>
          </p:cNvSpPr>
          <p:nvPr>
            <p:ph idx="1"/>
          </p:nvPr>
        </p:nvSpPr>
        <p:spPr/>
        <p:txBody>
          <a:bodyPr/>
          <a:lstStyle/>
          <a:p>
            <a:pPr lvl="1"/>
            <a:endParaRPr lang="en-US" dirty="0"/>
          </a:p>
          <a:p>
            <a:pPr lvl="1"/>
            <a:endParaRPr lang="en-US" dirty="0"/>
          </a:p>
          <a:p>
            <a:pPr lvl="1"/>
            <a:endParaRPr lang="en-US" dirty="0"/>
          </a:p>
        </p:txBody>
      </p:sp>
      <p:graphicFrame>
        <p:nvGraphicFramePr>
          <p:cNvPr id="6" name="Diagram 5">
            <a:extLst>
              <a:ext uri="{FF2B5EF4-FFF2-40B4-BE49-F238E27FC236}">
                <a16:creationId xmlns:a16="http://schemas.microsoft.com/office/drawing/2014/main" id="{E133A04C-C20A-4196-B061-A993DC248A06}"/>
              </a:ext>
            </a:extLst>
          </p:cNvPr>
          <p:cNvGraphicFramePr/>
          <p:nvPr>
            <p:extLst>
              <p:ext uri="{D42A27DB-BD31-4B8C-83A1-F6EECF244321}">
                <p14:modId xmlns:p14="http://schemas.microsoft.com/office/powerpoint/2010/main" val="3354787767"/>
              </p:ext>
            </p:extLst>
          </p:nvPr>
        </p:nvGraphicFramePr>
        <p:xfrm>
          <a:off x="5545138" y="803186"/>
          <a:ext cx="5855182" cy="54452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21702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0F2DE27-1297-4129-8109-8A8F621F6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EE3576CE-E327-4733-A289-BEFB35F754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EF2E2475-8B34-4000-B8B4-D1C0480EAC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AFF0158B-67CA-4E5D-82E9-032946005C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E791B238-571A-4C82-9B16-63D94A891B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70F10DD1-A998-4B23-8C15-31B7FD35E9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AE6BBC61-DC1C-44DA-9B00-6F69CE21D8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id="{906CAA79-7669-426E-AB78-3E141D4751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id="{DA6EE275-29A0-4962-AFA6-FAD32DF50F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id="{2274EE13-0D62-4489-9B61-C616736FA1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id="{471730B6-C7FB-45ED-BCC5-40FD45BF26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id="{D6FE80FB-C4EF-4D79-9559-D63549F146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id="{C9CBAF19-21AE-40E8-8965-D5E6042F25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id="{EBA99019-E134-4FD1-9B9C-5F2DCAAA98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id="{00B654CA-DF8B-44BB-BF62-5B028D5222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id="{32411C03-987B-42CB-833D-E31A279010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id="{5F9F126A-997B-4B39-8984-6563BA5D7F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id="{49617DFE-E17F-4F67-9D22-C419793921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E5441641-3AA6-42CE-8E3B-D39246DDE4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id="{6A578EBB-B60C-404B-B968-F9D46DC8BF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id="{6A6D1E40-DD2C-4558-954C-47EC7417E6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id="{6C40FCAF-C578-4360-9094-9F66028B7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id="{63EAC42D-DC17-4FCB-B8F4-6AFBDA29CF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DD8F69A7-7484-9547-80EF-052F4C76471E}"/>
              </a:ext>
            </a:extLst>
          </p:cNvPr>
          <p:cNvSpPr>
            <a:spLocks noGrp="1"/>
          </p:cNvSpPr>
          <p:nvPr>
            <p:ph type="title"/>
          </p:nvPr>
        </p:nvSpPr>
        <p:spPr>
          <a:xfrm>
            <a:off x="1759287" y="798881"/>
            <a:ext cx="8673427" cy="1048945"/>
          </a:xfrm>
        </p:spPr>
        <p:txBody>
          <a:bodyPr>
            <a:normAutofit/>
          </a:bodyPr>
          <a:lstStyle/>
          <a:p>
            <a:r>
              <a:rPr lang="en-US" dirty="0">
                <a:solidFill>
                  <a:schemeClr val="tx1"/>
                </a:solidFill>
              </a:rPr>
              <a:t>Your Intern’s Responsibilities</a:t>
            </a:r>
          </a:p>
        </p:txBody>
      </p:sp>
      <p:graphicFrame>
        <p:nvGraphicFramePr>
          <p:cNvPr id="5" name="Content Placeholder 2">
            <a:extLst>
              <a:ext uri="{FF2B5EF4-FFF2-40B4-BE49-F238E27FC236}">
                <a16:creationId xmlns:a16="http://schemas.microsoft.com/office/drawing/2014/main" id="{DCD4F64D-CFA1-4115-ABD4-17B07CCB593A}"/>
              </a:ext>
            </a:extLst>
          </p:cNvPr>
          <p:cNvGraphicFramePr>
            <a:graphicFrameLocks noGrp="1"/>
          </p:cNvGraphicFramePr>
          <p:nvPr>
            <p:ph idx="1"/>
            <p:extLst>
              <p:ext uri="{D42A27DB-BD31-4B8C-83A1-F6EECF244321}">
                <p14:modId xmlns:p14="http://schemas.microsoft.com/office/powerpoint/2010/main" val="1622768039"/>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52864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0F2DE27-1297-4129-8109-8A8F621F6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EE3576CE-E327-4733-A289-BEFB35F754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EF2E2475-8B34-4000-B8B4-D1C0480EAC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AFF0158B-67CA-4E5D-82E9-032946005C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E791B238-571A-4C82-9B16-63D94A891B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70F10DD1-A998-4B23-8C15-31B7FD35E9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AE6BBC61-DC1C-44DA-9B00-6F69CE21D8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id="{906CAA79-7669-426E-AB78-3E141D4751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id="{DA6EE275-29A0-4962-AFA6-FAD32DF50F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id="{2274EE13-0D62-4489-9B61-C616736FA1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id="{471730B6-C7FB-45ED-BCC5-40FD45BF26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id="{D6FE80FB-C4EF-4D79-9559-D63549F146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id="{C9CBAF19-21AE-40E8-8965-D5E6042F25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id="{EBA99019-E134-4FD1-9B9C-5F2DCAAA98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id="{00B654CA-DF8B-44BB-BF62-5B028D5222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id="{32411C03-987B-42CB-833D-E31A279010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id="{5F9F126A-997B-4B39-8984-6563BA5D7F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id="{49617DFE-E17F-4F67-9D22-C419793921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E5441641-3AA6-42CE-8E3B-D39246DDE4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id="{6A578EBB-B60C-404B-B968-F9D46DC8BF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id="{6A6D1E40-DD2C-4558-954C-47EC7417E6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id="{6C40FCAF-C578-4360-9094-9F66028B7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id="{63EAC42D-DC17-4FCB-B8F4-6AFBDA29CF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5582DF92-7F3B-F34B-920A-B640A6542767}"/>
              </a:ext>
            </a:extLst>
          </p:cNvPr>
          <p:cNvSpPr>
            <a:spLocks noGrp="1"/>
          </p:cNvSpPr>
          <p:nvPr>
            <p:ph type="title"/>
          </p:nvPr>
        </p:nvSpPr>
        <p:spPr>
          <a:xfrm>
            <a:off x="1759287" y="798881"/>
            <a:ext cx="8673427" cy="1048945"/>
          </a:xfrm>
        </p:spPr>
        <p:txBody>
          <a:bodyPr>
            <a:normAutofit/>
          </a:bodyPr>
          <a:lstStyle/>
          <a:p>
            <a:r>
              <a:rPr lang="en-US" dirty="0">
                <a:solidFill>
                  <a:schemeClr val="tx1"/>
                </a:solidFill>
              </a:rPr>
              <a:t>Your Intern’s Responsibilities Continued</a:t>
            </a:r>
          </a:p>
        </p:txBody>
      </p:sp>
      <p:graphicFrame>
        <p:nvGraphicFramePr>
          <p:cNvPr id="5" name="Content Placeholder 2">
            <a:extLst>
              <a:ext uri="{FF2B5EF4-FFF2-40B4-BE49-F238E27FC236}">
                <a16:creationId xmlns:a16="http://schemas.microsoft.com/office/drawing/2014/main" id="{51B2CE8C-1E5F-44DF-AB2A-BBCC2C31309E}"/>
              </a:ext>
            </a:extLst>
          </p:cNvPr>
          <p:cNvGraphicFramePr>
            <a:graphicFrameLocks noGrp="1"/>
          </p:cNvGraphicFramePr>
          <p:nvPr>
            <p:ph idx="1"/>
            <p:extLst>
              <p:ext uri="{D42A27DB-BD31-4B8C-83A1-F6EECF244321}">
                <p14:modId xmlns:p14="http://schemas.microsoft.com/office/powerpoint/2010/main" val="955778087"/>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35832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Shape 11">
            <a:extLst>
              <a:ext uri="{FF2B5EF4-FFF2-40B4-BE49-F238E27FC236}">
                <a16:creationId xmlns:a16="http://schemas.microsoft.com/office/drawing/2014/main" id="{05169E50-59FB-4AEE-B61D-44A882A4C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Shape 13">
            <a:extLst>
              <a:ext uri="{FF2B5EF4-FFF2-40B4-BE49-F238E27FC236}">
                <a16:creationId xmlns:a16="http://schemas.microsoft.com/office/drawing/2014/main" id="{117C30F0-5A38-4B60-B632-3AF7C2780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Shape 15">
            <a:extLst>
              <a:ext uri="{FF2B5EF4-FFF2-40B4-BE49-F238E27FC236}">
                <a16:creationId xmlns:a16="http://schemas.microsoft.com/office/drawing/2014/main" id="{A200CBA5-3F2B-4AAC-9F86-99AFECC19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56B0F51-46F5-D94C-9CC3-9BD8EBD4C5B2}"/>
              </a:ext>
            </a:extLst>
          </p:cNvPr>
          <p:cNvSpPr>
            <a:spLocks noGrp="1"/>
          </p:cNvSpPr>
          <p:nvPr>
            <p:ph type="title"/>
          </p:nvPr>
        </p:nvSpPr>
        <p:spPr>
          <a:xfrm>
            <a:off x="7874928" y="1134142"/>
            <a:ext cx="3456122" cy="4589717"/>
          </a:xfrm>
        </p:spPr>
        <p:txBody>
          <a:bodyPr>
            <a:normAutofit/>
          </a:bodyPr>
          <a:lstStyle/>
          <a:p>
            <a:pPr algn="l"/>
            <a:r>
              <a:rPr lang="en-US" sz="4800"/>
              <a:t>Field Manual</a:t>
            </a:r>
          </a:p>
        </p:txBody>
      </p:sp>
      <p:sp>
        <p:nvSpPr>
          <p:cNvPr id="3" name="Content Placeholder 2">
            <a:extLst>
              <a:ext uri="{FF2B5EF4-FFF2-40B4-BE49-F238E27FC236}">
                <a16:creationId xmlns:a16="http://schemas.microsoft.com/office/drawing/2014/main" id="{AF5253D2-831B-194F-BDE6-FF0E5C174037}"/>
              </a:ext>
            </a:extLst>
          </p:cNvPr>
          <p:cNvSpPr>
            <a:spLocks noGrp="1"/>
          </p:cNvSpPr>
          <p:nvPr>
            <p:ph idx="1"/>
          </p:nvPr>
        </p:nvSpPr>
        <p:spPr>
          <a:xfrm>
            <a:off x="798577" y="803186"/>
            <a:ext cx="5427137" cy="5248622"/>
          </a:xfrm>
        </p:spPr>
        <p:txBody>
          <a:bodyPr>
            <a:normAutofit/>
          </a:bodyPr>
          <a:lstStyle/>
          <a:p>
            <a:r>
              <a:rPr lang="en-US" sz="2400" dirty="0"/>
              <a:t>The LC State Social Work Program also provides the AFIs and interns with a </a:t>
            </a:r>
            <a:r>
              <a:rPr lang="en-US" sz="2400" dirty="0">
                <a:solidFill>
                  <a:schemeClr val="accent2"/>
                </a:solidFill>
                <a:hlinkClick r:id="rId3">
                  <a:extLst>
                    <a:ext uri="{A12FA001-AC4F-418D-AE19-62706E023703}">
                      <ahyp:hlinkClr xmlns:ahyp="http://schemas.microsoft.com/office/drawing/2018/hyperlinkcolor" val="tx"/>
                    </a:ext>
                  </a:extLst>
                </a:hlinkClick>
              </a:rPr>
              <a:t>Field Manual </a:t>
            </a:r>
            <a:r>
              <a:rPr lang="en-US" sz="2400" dirty="0"/>
              <a:t>which outlines in greater detail the requirements of Field.</a:t>
            </a:r>
          </a:p>
        </p:txBody>
      </p:sp>
    </p:spTree>
    <p:extLst>
      <p:ext uri="{BB962C8B-B14F-4D97-AF65-F5344CB8AC3E}">
        <p14:creationId xmlns:p14="http://schemas.microsoft.com/office/powerpoint/2010/main" val="2616114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A8DB39D-9835-42E7-9EE2-2F770C944819}"/>
              </a:ext>
            </a:extLst>
          </p:cNvPr>
          <p:cNvSpPr>
            <a:spLocks noGrp="1"/>
          </p:cNvSpPr>
          <p:nvPr>
            <p:ph type="title"/>
          </p:nvPr>
        </p:nvSpPr>
        <p:spPr/>
        <p:txBody>
          <a:bodyPr/>
          <a:lstStyle/>
          <a:p>
            <a:r>
              <a:rPr lang="en-US" dirty="0"/>
              <a:t>Documents</a:t>
            </a:r>
          </a:p>
        </p:txBody>
      </p:sp>
      <p:graphicFrame>
        <p:nvGraphicFramePr>
          <p:cNvPr id="9" name="Content Placeholder 8">
            <a:extLst>
              <a:ext uri="{FF2B5EF4-FFF2-40B4-BE49-F238E27FC236}">
                <a16:creationId xmlns:a16="http://schemas.microsoft.com/office/drawing/2014/main" id="{F9AE685A-A1AF-47D2-990B-5634FCD2AC99}"/>
              </a:ext>
            </a:extLst>
          </p:cNvPr>
          <p:cNvGraphicFramePr>
            <a:graphicFrameLocks noGrp="1"/>
          </p:cNvGraphicFramePr>
          <p:nvPr>
            <p:ph idx="1"/>
            <p:extLst>
              <p:ext uri="{D42A27DB-BD31-4B8C-83A1-F6EECF244321}">
                <p14:modId xmlns:p14="http://schemas.microsoft.com/office/powerpoint/2010/main" val="2139528768"/>
              </p:ext>
            </p:extLst>
          </p:nvPr>
        </p:nvGraphicFramePr>
        <p:xfrm>
          <a:off x="5118100" y="803275"/>
          <a:ext cx="6281738" cy="5248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3632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3" name="Group 208">
            <a:extLst>
              <a:ext uri="{FF2B5EF4-FFF2-40B4-BE49-F238E27FC236}">
                <a16:creationId xmlns:a16="http://schemas.microsoft.com/office/drawing/2014/main" id="{EFAF5D36-7988-4310-8B2D-E5F09D9BED5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210" name="Freeform 5">
              <a:extLst>
                <a:ext uri="{FF2B5EF4-FFF2-40B4-BE49-F238E27FC236}">
                  <a16:creationId xmlns:a16="http://schemas.microsoft.com/office/drawing/2014/main" id="{F953B1DA-E7D8-48BB-8D67-425C7F7E06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1" name="Freeform 6">
              <a:extLst>
                <a:ext uri="{FF2B5EF4-FFF2-40B4-BE49-F238E27FC236}">
                  <a16:creationId xmlns:a16="http://schemas.microsoft.com/office/drawing/2014/main" id="{319C148B-5C23-49B7-A373-AC1B7510B3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2" name="Freeform 7">
              <a:extLst>
                <a:ext uri="{FF2B5EF4-FFF2-40B4-BE49-F238E27FC236}">
                  <a16:creationId xmlns:a16="http://schemas.microsoft.com/office/drawing/2014/main" id="{10B3CBEC-E6ED-4132-A94F-47AB0B93A6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3" name="Freeform 8">
              <a:extLst>
                <a:ext uri="{FF2B5EF4-FFF2-40B4-BE49-F238E27FC236}">
                  <a16:creationId xmlns:a16="http://schemas.microsoft.com/office/drawing/2014/main" id="{6607A26B-7FD4-4FE9-BCFA-2D1303693C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4" name="Freeform 9">
              <a:extLst>
                <a:ext uri="{FF2B5EF4-FFF2-40B4-BE49-F238E27FC236}">
                  <a16:creationId xmlns:a16="http://schemas.microsoft.com/office/drawing/2014/main" id="{C00169AA-D2E0-467C-9CAE-BBF421EA30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5" name="Freeform 10">
              <a:extLst>
                <a:ext uri="{FF2B5EF4-FFF2-40B4-BE49-F238E27FC236}">
                  <a16:creationId xmlns:a16="http://schemas.microsoft.com/office/drawing/2014/main" id="{24C43ADE-E7DB-48BC-B5F6-0C48D7AE41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6" name="Freeform 11">
              <a:extLst>
                <a:ext uri="{FF2B5EF4-FFF2-40B4-BE49-F238E27FC236}">
                  <a16:creationId xmlns:a16="http://schemas.microsoft.com/office/drawing/2014/main" id="{F9B6CF03-8C6F-4A69-B803-56DF556167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7" name="Freeform 12">
              <a:extLst>
                <a:ext uri="{FF2B5EF4-FFF2-40B4-BE49-F238E27FC236}">
                  <a16:creationId xmlns:a16="http://schemas.microsoft.com/office/drawing/2014/main" id="{0A6864AE-A239-4CD6-9D34-6CF7188F1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8" name="Freeform 13">
              <a:extLst>
                <a:ext uri="{FF2B5EF4-FFF2-40B4-BE49-F238E27FC236}">
                  <a16:creationId xmlns:a16="http://schemas.microsoft.com/office/drawing/2014/main" id="{B71C308D-6936-4397-A8AF-6D19C6EC07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9" name="Freeform 14">
              <a:extLst>
                <a:ext uri="{FF2B5EF4-FFF2-40B4-BE49-F238E27FC236}">
                  <a16:creationId xmlns:a16="http://schemas.microsoft.com/office/drawing/2014/main" id="{FBD50843-2012-4AE6-91C9-537612E738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0" name="Freeform 15">
              <a:extLst>
                <a:ext uri="{FF2B5EF4-FFF2-40B4-BE49-F238E27FC236}">
                  <a16:creationId xmlns:a16="http://schemas.microsoft.com/office/drawing/2014/main" id="{A676FD4C-815C-452E-8046-28FEA73824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1" name="Freeform 16">
              <a:extLst>
                <a:ext uri="{FF2B5EF4-FFF2-40B4-BE49-F238E27FC236}">
                  <a16:creationId xmlns:a16="http://schemas.microsoft.com/office/drawing/2014/main" id="{66D402BD-5FE7-427A-8AE9-02D604B4C2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2" name="Freeform 17">
              <a:extLst>
                <a:ext uri="{FF2B5EF4-FFF2-40B4-BE49-F238E27FC236}">
                  <a16:creationId xmlns:a16="http://schemas.microsoft.com/office/drawing/2014/main" id="{AA120BAC-3891-4E44-8E77-F37600AC72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3" name="Freeform 18">
              <a:extLst>
                <a:ext uri="{FF2B5EF4-FFF2-40B4-BE49-F238E27FC236}">
                  <a16:creationId xmlns:a16="http://schemas.microsoft.com/office/drawing/2014/main" id="{DCD27D48-C30F-4CF5-8C39-64561E5AC8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4" name="Freeform 19">
              <a:extLst>
                <a:ext uri="{FF2B5EF4-FFF2-40B4-BE49-F238E27FC236}">
                  <a16:creationId xmlns:a16="http://schemas.microsoft.com/office/drawing/2014/main" id="{BFB24C59-0439-4A08-B2D7-11CBD9E230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5" name="Freeform 20">
              <a:extLst>
                <a:ext uri="{FF2B5EF4-FFF2-40B4-BE49-F238E27FC236}">
                  <a16:creationId xmlns:a16="http://schemas.microsoft.com/office/drawing/2014/main" id="{55E56104-C1D3-474D-8F49-E664100003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6" name="Freeform 21">
              <a:extLst>
                <a:ext uri="{FF2B5EF4-FFF2-40B4-BE49-F238E27FC236}">
                  <a16:creationId xmlns:a16="http://schemas.microsoft.com/office/drawing/2014/main" id="{17D49068-5D60-449A-95AE-939E83EB96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7" name="Freeform 22">
              <a:extLst>
                <a:ext uri="{FF2B5EF4-FFF2-40B4-BE49-F238E27FC236}">
                  <a16:creationId xmlns:a16="http://schemas.microsoft.com/office/drawing/2014/main" id="{4D4CF5CD-E36E-43E6-8712-A4880FFEA1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8" name="Freeform 23">
              <a:extLst>
                <a:ext uri="{FF2B5EF4-FFF2-40B4-BE49-F238E27FC236}">
                  <a16:creationId xmlns:a16="http://schemas.microsoft.com/office/drawing/2014/main" id="{56A4EB06-C425-440E-BFF0-2D0E82E70D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64" name="Group 229">
            <a:extLst>
              <a:ext uri="{FF2B5EF4-FFF2-40B4-BE49-F238E27FC236}">
                <a16:creationId xmlns:a16="http://schemas.microsoft.com/office/drawing/2014/main" id="{AF2E2BED-E728-4BDF-A0D9-965E2E6CE3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69293" y="1186483"/>
            <a:ext cx="8848345" cy="4477933"/>
            <a:chOff x="1669293" y="1186483"/>
            <a:chExt cx="8848345" cy="4477933"/>
          </a:xfrm>
        </p:grpSpPr>
        <p:sp>
          <p:nvSpPr>
            <p:cNvPr id="231" name="Rectangle 230">
              <a:extLst>
                <a:ext uri="{FF2B5EF4-FFF2-40B4-BE49-F238E27FC236}">
                  <a16:creationId xmlns:a16="http://schemas.microsoft.com/office/drawing/2014/main" id="{4D555CD5-B818-433B-91B0-050C20215E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2" name="Isosceles Triangle 231">
              <a:extLst>
                <a:ext uri="{FF2B5EF4-FFF2-40B4-BE49-F238E27FC236}">
                  <a16:creationId xmlns:a16="http://schemas.microsoft.com/office/drawing/2014/main" id="{942D9584-E3E3-42F2-A08D-053C795536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3" name="Rectangle 232">
              <a:extLst>
                <a:ext uri="{FF2B5EF4-FFF2-40B4-BE49-F238E27FC236}">
                  <a16:creationId xmlns:a16="http://schemas.microsoft.com/office/drawing/2014/main" id="{82A66E12-53B9-47C5-AA58-6A50081950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265" name="Rectangle 234">
            <a:extLst>
              <a:ext uri="{FF2B5EF4-FFF2-40B4-BE49-F238E27FC236}">
                <a16:creationId xmlns:a16="http://schemas.microsoft.com/office/drawing/2014/main" id="{16D77659-9698-419A-ACF5-1E5AC65361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6" name="Group 236">
            <a:extLst>
              <a:ext uri="{FF2B5EF4-FFF2-40B4-BE49-F238E27FC236}">
                <a16:creationId xmlns:a16="http://schemas.microsoft.com/office/drawing/2014/main" id="{36707270-7F99-49E7-9A0D-163372443D8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267" name="Freeform 5">
              <a:extLst>
                <a:ext uri="{FF2B5EF4-FFF2-40B4-BE49-F238E27FC236}">
                  <a16:creationId xmlns:a16="http://schemas.microsoft.com/office/drawing/2014/main" id="{111294BD-48EE-40D8-A6DA-65E59DE386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8" name="Freeform 6">
              <a:extLst>
                <a:ext uri="{FF2B5EF4-FFF2-40B4-BE49-F238E27FC236}">
                  <a16:creationId xmlns:a16="http://schemas.microsoft.com/office/drawing/2014/main" id="{AC3864A1-AE73-421C-B2EC-6FFB885AC9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9" name="Freeform 7">
              <a:extLst>
                <a:ext uri="{FF2B5EF4-FFF2-40B4-BE49-F238E27FC236}">
                  <a16:creationId xmlns:a16="http://schemas.microsoft.com/office/drawing/2014/main" id="{2A35337D-1ABF-4B84-AB16-664EB8EB78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0" name="Freeform 8">
              <a:extLst>
                <a:ext uri="{FF2B5EF4-FFF2-40B4-BE49-F238E27FC236}">
                  <a16:creationId xmlns:a16="http://schemas.microsoft.com/office/drawing/2014/main" id="{DC9E3582-4826-4508-AD50-281B98C101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1" name="Freeform 9">
              <a:extLst>
                <a:ext uri="{FF2B5EF4-FFF2-40B4-BE49-F238E27FC236}">
                  <a16:creationId xmlns:a16="http://schemas.microsoft.com/office/drawing/2014/main" id="{2B0C3E26-42CD-4DE0-B3C4-94381B4E2DA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2" name="Freeform 10">
              <a:extLst>
                <a:ext uri="{FF2B5EF4-FFF2-40B4-BE49-F238E27FC236}">
                  <a16:creationId xmlns:a16="http://schemas.microsoft.com/office/drawing/2014/main" id="{7E743A97-B3F8-41E0-A370-7DF5913078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3" name="Freeform 11">
              <a:extLst>
                <a:ext uri="{FF2B5EF4-FFF2-40B4-BE49-F238E27FC236}">
                  <a16:creationId xmlns:a16="http://schemas.microsoft.com/office/drawing/2014/main" id="{78854814-E8CE-46BC-80C2-29F88EA731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 name="Freeform 12">
              <a:extLst>
                <a:ext uri="{FF2B5EF4-FFF2-40B4-BE49-F238E27FC236}">
                  <a16:creationId xmlns:a16="http://schemas.microsoft.com/office/drawing/2014/main" id="{90704826-A788-44F9-BF1E-3ABA653B1C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5" name="Freeform 13">
              <a:extLst>
                <a:ext uri="{FF2B5EF4-FFF2-40B4-BE49-F238E27FC236}">
                  <a16:creationId xmlns:a16="http://schemas.microsoft.com/office/drawing/2014/main" id="{377CD025-F779-43A0-9179-7B96B69DFC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6" name="Freeform 14">
              <a:extLst>
                <a:ext uri="{FF2B5EF4-FFF2-40B4-BE49-F238E27FC236}">
                  <a16:creationId xmlns:a16="http://schemas.microsoft.com/office/drawing/2014/main" id="{C854CD22-88F5-4ED4-B0C7-7DB6454015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7" name="Freeform 15">
              <a:extLst>
                <a:ext uri="{FF2B5EF4-FFF2-40B4-BE49-F238E27FC236}">
                  <a16:creationId xmlns:a16="http://schemas.microsoft.com/office/drawing/2014/main" id="{4ACF8F2A-C88B-46AD-8BF0-A84757304F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8" name="Freeform 16">
              <a:extLst>
                <a:ext uri="{FF2B5EF4-FFF2-40B4-BE49-F238E27FC236}">
                  <a16:creationId xmlns:a16="http://schemas.microsoft.com/office/drawing/2014/main" id="{8B569164-6E36-4A4F-93CF-C852B2C211A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9" name="Freeform 17">
              <a:extLst>
                <a:ext uri="{FF2B5EF4-FFF2-40B4-BE49-F238E27FC236}">
                  <a16:creationId xmlns:a16="http://schemas.microsoft.com/office/drawing/2014/main" id="{B19E609B-527F-4898-AF65-FCC311A856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0" name="Freeform 18">
              <a:extLst>
                <a:ext uri="{FF2B5EF4-FFF2-40B4-BE49-F238E27FC236}">
                  <a16:creationId xmlns:a16="http://schemas.microsoft.com/office/drawing/2014/main" id="{B17F6462-AAE0-47DA-944B-A4E420FE76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1" name="Freeform 19">
              <a:extLst>
                <a:ext uri="{FF2B5EF4-FFF2-40B4-BE49-F238E27FC236}">
                  <a16:creationId xmlns:a16="http://schemas.microsoft.com/office/drawing/2014/main" id="{402B9DEC-138A-4EEF-825B-72E268844E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2" name="Freeform 20">
              <a:extLst>
                <a:ext uri="{FF2B5EF4-FFF2-40B4-BE49-F238E27FC236}">
                  <a16:creationId xmlns:a16="http://schemas.microsoft.com/office/drawing/2014/main" id="{5053ACE3-64C0-45A3-9DA0-9FEDDC9232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3" name="Freeform 21">
              <a:extLst>
                <a:ext uri="{FF2B5EF4-FFF2-40B4-BE49-F238E27FC236}">
                  <a16:creationId xmlns:a16="http://schemas.microsoft.com/office/drawing/2014/main" id="{06142E98-71A8-4BEE-88D0-73AFFAA152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 name="Freeform 22">
              <a:extLst>
                <a:ext uri="{FF2B5EF4-FFF2-40B4-BE49-F238E27FC236}">
                  <a16:creationId xmlns:a16="http://schemas.microsoft.com/office/drawing/2014/main" id="{642ED77A-A8FF-4709-B703-AE681AD8E7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 name="Freeform 23">
              <a:extLst>
                <a:ext uri="{FF2B5EF4-FFF2-40B4-BE49-F238E27FC236}">
                  <a16:creationId xmlns:a16="http://schemas.microsoft.com/office/drawing/2014/main" id="{D7BE1FEA-7C1E-41F1-A0E3-F316AB6EF12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pic>
        <p:nvPicPr>
          <p:cNvPr id="5" name="Picture 4" descr="A flock of seagulls flying in the sky&#10;&#10;Description automatically generated">
            <a:extLst>
              <a:ext uri="{FF2B5EF4-FFF2-40B4-BE49-F238E27FC236}">
                <a16:creationId xmlns:a16="http://schemas.microsoft.com/office/drawing/2014/main" id="{CC06665F-96CE-4053-A435-CE16C4B7E3FA}"/>
              </a:ext>
            </a:extLst>
          </p:cNvPr>
          <p:cNvPicPr>
            <a:picLocks noChangeAspect="1"/>
          </p:cNvPicPr>
          <p:nvPr/>
        </p:nvPicPr>
        <p:blipFill rotWithShape="1">
          <a:blip r:embed="rId3"/>
          <a:srcRect t="10292" r="-1" b="39445"/>
          <a:stretch/>
        </p:blipFill>
        <p:spPr>
          <a:xfrm>
            <a:off x="1" y="10"/>
            <a:ext cx="12191695" cy="4120995"/>
          </a:xfrm>
          <a:prstGeom prst="rect">
            <a:avLst/>
          </a:prstGeom>
          <a:ln w="12700">
            <a:noFill/>
          </a:ln>
        </p:spPr>
      </p:pic>
      <p:grpSp>
        <p:nvGrpSpPr>
          <p:cNvPr id="286" name="Group 257">
            <a:extLst>
              <a:ext uri="{FF2B5EF4-FFF2-40B4-BE49-F238E27FC236}">
                <a16:creationId xmlns:a16="http://schemas.microsoft.com/office/drawing/2014/main" id="{85976A4B-3862-4DD9-BBF1-1F77773F13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4206292"/>
            <a:ext cx="12192755" cy="1771275"/>
            <a:chOff x="1" y="3893141"/>
            <a:chExt cx="12192755" cy="1771275"/>
          </a:xfrm>
        </p:grpSpPr>
        <p:sp>
          <p:nvSpPr>
            <p:cNvPr id="287" name="Isosceles Triangle 39">
              <a:extLst>
                <a:ext uri="{FF2B5EF4-FFF2-40B4-BE49-F238E27FC236}">
                  <a16:creationId xmlns:a16="http://schemas.microsoft.com/office/drawing/2014/main" id="{4E26DA03-9EA7-4CA6-BAAA-1D0604CB1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8" name="Rectangle 259">
              <a:extLst>
                <a:ext uri="{FF2B5EF4-FFF2-40B4-BE49-F238E27FC236}">
                  <a16:creationId xmlns:a16="http://schemas.microsoft.com/office/drawing/2014/main" id="{7EE11675-3E2F-4EF8-B41A-0733199FB5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3893141"/>
              <a:ext cx="12192755" cy="14202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1683982" y="4293388"/>
            <a:ext cx="8833655" cy="727748"/>
          </a:xfrm>
        </p:spPr>
        <p:txBody>
          <a:bodyPr vert="horz" lIns="228600" tIns="228600" rIns="228600" bIns="0" rtlCol="0" anchor="b">
            <a:normAutofit/>
          </a:bodyPr>
          <a:lstStyle/>
          <a:p>
            <a:pPr>
              <a:lnSpc>
                <a:spcPct val="80000"/>
              </a:lnSpc>
            </a:pPr>
            <a:r>
              <a:rPr lang="en-US" sz="3700" dirty="0"/>
              <a:t>Thresholds for Professional Competence </a:t>
            </a:r>
          </a:p>
        </p:txBody>
      </p:sp>
    </p:spTree>
    <p:extLst>
      <p:ext uri="{BB962C8B-B14F-4D97-AF65-F5344CB8AC3E}">
        <p14:creationId xmlns:p14="http://schemas.microsoft.com/office/powerpoint/2010/main" val="1315592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2" name="Group 121">
            <a:extLst>
              <a:ext uri="{FF2B5EF4-FFF2-40B4-BE49-F238E27FC236}">
                <a16:creationId xmlns:a16="http://schemas.microsoft.com/office/drawing/2014/main" id="{2BBBD145-2FC5-42C1-97BE-1C636D13973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3" name="Freeform 5">
              <a:extLst>
                <a:ext uri="{FF2B5EF4-FFF2-40B4-BE49-F238E27FC236}">
                  <a16:creationId xmlns:a16="http://schemas.microsoft.com/office/drawing/2014/main" id="{952A4B46-1EE6-42F1-BBC0-02A47B9932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4" name="Freeform 6">
              <a:extLst>
                <a:ext uri="{FF2B5EF4-FFF2-40B4-BE49-F238E27FC236}">
                  <a16:creationId xmlns:a16="http://schemas.microsoft.com/office/drawing/2014/main" id="{24058FF8-180E-4BFD-BFFC-E51367000C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5" name="Freeform 7">
              <a:extLst>
                <a:ext uri="{FF2B5EF4-FFF2-40B4-BE49-F238E27FC236}">
                  <a16:creationId xmlns:a16="http://schemas.microsoft.com/office/drawing/2014/main" id="{A423535B-8DEB-423C-9F9D-529C3123EB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6" name="Freeform 8">
              <a:extLst>
                <a:ext uri="{FF2B5EF4-FFF2-40B4-BE49-F238E27FC236}">
                  <a16:creationId xmlns:a16="http://schemas.microsoft.com/office/drawing/2014/main" id="{988732CF-5FD1-4FE3-B520-C9F956B3A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7" name="Freeform 9">
              <a:extLst>
                <a:ext uri="{FF2B5EF4-FFF2-40B4-BE49-F238E27FC236}">
                  <a16:creationId xmlns:a16="http://schemas.microsoft.com/office/drawing/2014/main" id="{ED91F632-7ADB-48B4-A824-B68FA6CC67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8" name="Freeform 10">
              <a:extLst>
                <a:ext uri="{FF2B5EF4-FFF2-40B4-BE49-F238E27FC236}">
                  <a16:creationId xmlns:a16="http://schemas.microsoft.com/office/drawing/2014/main" id="{57CA5A76-3D12-43F9-BD26-A64EEE6C8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9" name="Freeform 11">
              <a:extLst>
                <a:ext uri="{FF2B5EF4-FFF2-40B4-BE49-F238E27FC236}">
                  <a16:creationId xmlns:a16="http://schemas.microsoft.com/office/drawing/2014/main" id="{16934D21-CB88-41CD-ABEA-2F060AD51B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0" name="Freeform 12">
              <a:extLst>
                <a:ext uri="{FF2B5EF4-FFF2-40B4-BE49-F238E27FC236}">
                  <a16:creationId xmlns:a16="http://schemas.microsoft.com/office/drawing/2014/main" id="{2CA1546D-1E7E-4CE9-9531-FE1F102AD9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1" name="Freeform 13">
              <a:extLst>
                <a:ext uri="{FF2B5EF4-FFF2-40B4-BE49-F238E27FC236}">
                  <a16:creationId xmlns:a16="http://schemas.microsoft.com/office/drawing/2014/main" id="{F8B2A6F1-7328-4D5B-8CD1-2D4F01C243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2" name="Freeform 14">
              <a:extLst>
                <a:ext uri="{FF2B5EF4-FFF2-40B4-BE49-F238E27FC236}">
                  <a16:creationId xmlns:a16="http://schemas.microsoft.com/office/drawing/2014/main" id="{24C0204A-E727-41C5-9910-30FF39A3BA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3" name="Freeform 15">
              <a:extLst>
                <a:ext uri="{FF2B5EF4-FFF2-40B4-BE49-F238E27FC236}">
                  <a16:creationId xmlns:a16="http://schemas.microsoft.com/office/drawing/2014/main" id="{1FA04CE5-5DB6-4B00-9A83-0D9D2774CB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4" name="Freeform 16">
              <a:extLst>
                <a:ext uri="{FF2B5EF4-FFF2-40B4-BE49-F238E27FC236}">
                  <a16:creationId xmlns:a16="http://schemas.microsoft.com/office/drawing/2014/main" id="{EDECB57F-0466-4D16-ABF0-9046F90AFA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5" name="Freeform 17">
              <a:extLst>
                <a:ext uri="{FF2B5EF4-FFF2-40B4-BE49-F238E27FC236}">
                  <a16:creationId xmlns:a16="http://schemas.microsoft.com/office/drawing/2014/main" id="{0726DBEC-7825-41D2-8701-A9E2DDEB9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6" name="Freeform 18">
              <a:extLst>
                <a:ext uri="{FF2B5EF4-FFF2-40B4-BE49-F238E27FC236}">
                  <a16:creationId xmlns:a16="http://schemas.microsoft.com/office/drawing/2014/main" id="{E74AC618-F7E3-45A0-B7C6-79CFFB64F6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7" name="Freeform 19">
              <a:extLst>
                <a:ext uri="{FF2B5EF4-FFF2-40B4-BE49-F238E27FC236}">
                  <a16:creationId xmlns:a16="http://schemas.microsoft.com/office/drawing/2014/main" id="{A5D641F7-963C-4984-B678-20322C69E2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8" name="Freeform 20">
              <a:extLst>
                <a:ext uri="{FF2B5EF4-FFF2-40B4-BE49-F238E27FC236}">
                  <a16:creationId xmlns:a16="http://schemas.microsoft.com/office/drawing/2014/main" id="{EAEEF718-9FD4-413C-A98F-0D814E48FF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39" name="Freeform 21">
              <a:extLst>
                <a:ext uri="{FF2B5EF4-FFF2-40B4-BE49-F238E27FC236}">
                  <a16:creationId xmlns:a16="http://schemas.microsoft.com/office/drawing/2014/main" id="{C1F071D7-9988-42D0-A890-A1BC276B33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40" name="Freeform 22">
              <a:extLst>
                <a:ext uri="{FF2B5EF4-FFF2-40B4-BE49-F238E27FC236}">
                  <a16:creationId xmlns:a16="http://schemas.microsoft.com/office/drawing/2014/main" id="{27BC813F-1EE5-47B1-8AF1-74F59908C9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1" name="Freeform 23">
              <a:extLst>
                <a:ext uri="{FF2B5EF4-FFF2-40B4-BE49-F238E27FC236}">
                  <a16:creationId xmlns:a16="http://schemas.microsoft.com/office/drawing/2014/main" id="{4771DC5B-F613-49AF-88B9-4713787B19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2" name="Freeform 24">
              <a:extLst>
                <a:ext uri="{FF2B5EF4-FFF2-40B4-BE49-F238E27FC236}">
                  <a16:creationId xmlns:a16="http://schemas.microsoft.com/office/drawing/2014/main" id="{2970388B-41A2-4AD6-84B7-21A29A3D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3" name="Freeform 25">
              <a:extLst>
                <a:ext uri="{FF2B5EF4-FFF2-40B4-BE49-F238E27FC236}">
                  <a16:creationId xmlns:a16="http://schemas.microsoft.com/office/drawing/2014/main" id="{9792A4B4-DC86-4D84-A6A5-40B2D8DD00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145" name="Group 144">
            <a:extLst>
              <a:ext uri="{FF2B5EF4-FFF2-40B4-BE49-F238E27FC236}">
                <a16:creationId xmlns:a16="http://schemas.microsoft.com/office/drawing/2014/main" id="{B239B0D4-65B5-4C6A-946F-02E0613242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146" name="Rectangle 145">
              <a:extLst>
                <a:ext uri="{FF2B5EF4-FFF2-40B4-BE49-F238E27FC236}">
                  <a16:creationId xmlns:a16="http://schemas.microsoft.com/office/drawing/2014/main" id="{CC34B10E-8AF6-4F5B-AE67-602BB0FDF1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7" name="Isosceles Triangle 22">
              <a:extLst>
                <a:ext uri="{FF2B5EF4-FFF2-40B4-BE49-F238E27FC236}">
                  <a16:creationId xmlns:a16="http://schemas.microsoft.com/office/drawing/2014/main" id="{87D8F852-24F1-4713-A933-FECA2E8EA2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8" name="Rectangle 147">
              <a:extLst>
                <a:ext uri="{FF2B5EF4-FFF2-40B4-BE49-F238E27FC236}">
                  <a16:creationId xmlns:a16="http://schemas.microsoft.com/office/drawing/2014/main" id="{F1FB2BCD-BC78-4CA9-B753-0AC9AEE153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150" name="Rectangle 149">
            <a:extLst>
              <a:ext uri="{FF2B5EF4-FFF2-40B4-BE49-F238E27FC236}">
                <a16:creationId xmlns:a16="http://schemas.microsoft.com/office/drawing/2014/main" id="{F3C5918A-1DC5-4CF3-AA27-00AA3088A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 name="Freeform: Shape 151">
            <a:extLst>
              <a:ext uri="{FF2B5EF4-FFF2-40B4-BE49-F238E27FC236}">
                <a16:creationId xmlns:a16="http://schemas.microsoft.com/office/drawing/2014/main" id="{B786683A-6FD6-4BF7-B3B0-DC3976773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4" name="Freeform: Shape 153">
            <a:extLst>
              <a:ext uri="{FF2B5EF4-FFF2-40B4-BE49-F238E27FC236}">
                <a16:creationId xmlns:a16="http://schemas.microsoft.com/office/drawing/2014/main" id="{05169E50-59FB-4AEE-B61D-44A882A4C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6" name="Freeform: Shape 155">
            <a:extLst>
              <a:ext uri="{FF2B5EF4-FFF2-40B4-BE49-F238E27FC236}">
                <a16:creationId xmlns:a16="http://schemas.microsoft.com/office/drawing/2014/main" id="{117C30F0-5A38-4B60-B632-3AF7C2780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8" name="Freeform: Shape 157">
            <a:extLst>
              <a:ext uri="{FF2B5EF4-FFF2-40B4-BE49-F238E27FC236}">
                <a16:creationId xmlns:a16="http://schemas.microsoft.com/office/drawing/2014/main" id="{A200CBA5-3F2B-4AAC-9F86-99AFECC19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CE69B55-0AA8-DC4D-BDB1-1F3584B0E8D9}"/>
              </a:ext>
            </a:extLst>
          </p:cNvPr>
          <p:cNvSpPr>
            <a:spLocks noGrp="1"/>
          </p:cNvSpPr>
          <p:nvPr>
            <p:ph type="title"/>
          </p:nvPr>
        </p:nvSpPr>
        <p:spPr>
          <a:xfrm>
            <a:off x="7874928" y="1134142"/>
            <a:ext cx="3456122" cy="4589717"/>
          </a:xfrm>
        </p:spPr>
        <p:txBody>
          <a:bodyPr vert="horz" lIns="228600" tIns="228600" rIns="228600" bIns="228600" rtlCol="0" anchor="ctr">
            <a:normAutofit/>
          </a:bodyPr>
          <a:lstStyle/>
          <a:p>
            <a:pPr algn="l"/>
            <a:r>
              <a:rPr lang="en-US" sz="4400"/>
              <a:t>Demonstrate Ethical and Professional Behavior</a:t>
            </a:r>
          </a:p>
        </p:txBody>
      </p:sp>
      <p:sp>
        <p:nvSpPr>
          <p:cNvPr id="3" name="Content Placeholder 2">
            <a:extLst>
              <a:ext uri="{FF2B5EF4-FFF2-40B4-BE49-F238E27FC236}">
                <a16:creationId xmlns:a16="http://schemas.microsoft.com/office/drawing/2014/main" id="{D96D0C50-1205-41FC-AFDF-FDD00CFA5FBE}"/>
              </a:ext>
            </a:extLst>
          </p:cNvPr>
          <p:cNvSpPr>
            <a:spLocks noGrp="1"/>
          </p:cNvSpPr>
          <p:nvPr>
            <p:ph idx="1"/>
          </p:nvPr>
        </p:nvSpPr>
        <p:spPr>
          <a:xfrm>
            <a:off x="588613" y="376238"/>
            <a:ext cx="6269502" cy="6176962"/>
          </a:xfrm>
        </p:spPr>
        <p:txBody>
          <a:bodyPr vert="horz" lIns="91440" tIns="45720" rIns="91440" bIns="45720" rtlCol="0" anchor="ctr">
            <a:normAutofit fontScale="92500" lnSpcReduction="10000"/>
          </a:bodyPr>
          <a:lstStyle/>
          <a:p>
            <a:pPr lvl="0"/>
            <a:r>
              <a:rPr lang="en-US" sz="2400" dirty="0"/>
              <a:t>make ethical decisions by applying the standards of the NASW Code of Ethics, relevant laws and regulations, models for ethical decision-making, ethical conduct of research, and additional codes of ethics as appropriate to context (1.1); </a:t>
            </a:r>
          </a:p>
          <a:p>
            <a:pPr lvl="0"/>
            <a:r>
              <a:rPr lang="en-US" sz="2400" dirty="0"/>
              <a:t>use reflections and self-regulation to manage personal values and maintain professionalism in practice situations (1.2); </a:t>
            </a:r>
          </a:p>
          <a:p>
            <a:pPr lvl="0"/>
            <a:r>
              <a:rPr lang="en-US" sz="2400" dirty="0"/>
              <a:t>demonstrate professional demeanor in behavior; appearance; and oral, written, and electronic communication (1.3); </a:t>
            </a:r>
          </a:p>
          <a:p>
            <a:pPr lvl="0"/>
            <a:r>
              <a:rPr lang="en-US" sz="2400" dirty="0"/>
              <a:t>use technology ethically and appropriately to facilitate practice outcomes (1.4); and </a:t>
            </a:r>
          </a:p>
          <a:p>
            <a:pPr lvl="0"/>
            <a:r>
              <a:rPr lang="en-US" sz="2400" dirty="0"/>
              <a:t>use supervision and consultation to guide professional judgment and behavior (1.5).</a:t>
            </a:r>
          </a:p>
        </p:txBody>
      </p:sp>
    </p:spTree>
    <p:extLst>
      <p:ext uri="{BB962C8B-B14F-4D97-AF65-F5344CB8AC3E}">
        <p14:creationId xmlns:p14="http://schemas.microsoft.com/office/powerpoint/2010/main" val="2466231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FD77BF60-CC87-4027-B3A1-21222A9877C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7" name="Freeform 5">
              <a:extLst>
                <a:ext uri="{FF2B5EF4-FFF2-40B4-BE49-F238E27FC236}">
                  <a16:creationId xmlns:a16="http://schemas.microsoft.com/office/drawing/2014/main" id="{39E3CBF9-BAA3-4654-9C20-8457916C56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8" name="Freeform 6">
              <a:extLst>
                <a:ext uri="{FF2B5EF4-FFF2-40B4-BE49-F238E27FC236}">
                  <a16:creationId xmlns:a16="http://schemas.microsoft.com/office/drawing/2014/main" id="{DF86235A-7821-4C9B-B00C-A6D4997EA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9" name="Freeform 7">
              <a:extLst>
                <a:ext uri="{FF2B5EF4-FFF2-40B4-BE49-F238E27FC236}">
                  <a16:creationId xmlns:a16="http://schemas.microsoft.com/office/drawing/2014/main" id="{DE04CFF3-0067-40C4-A502-FD43E6373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0" name="Freeform 8">
              <a:extLst>
                <a:ext uri="{FF2B5EF4-FFF2-40B4-BE49-F238E27FC236}">
                  <a16:creationId xmlns:a16="http://schemas.microsoft.com/office/drawing/2014/main" id="{3037DCE4-244D-4455-814F-C32C5AAF0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1" name="Freeform 9">
              <a:extLst>
                <a:ext uri="{FF2B5EF4-FFF2-40B4-BE49-F238E27FC236}">
                  <a16:creationId xmlns:a16="http://schemas.microsoft.com/office/drawing/2014/main" id="{BB37AF1A-E10D-47F9-8CB6-CAC43089D3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2" name="Freeform 10">
              <a:extLst>
                <a:ext uri="{FF2B5EF4-FFF2-40B4-BE49-F238E27FC236}">
                  <a16:creationId xmlns:a16="http://schemas.microsoft.com/office/drawing/2014/main" id="{80286243-26F2-40E9-83FD-D4200A16FF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3" name="Freeform 11">
              <a:extLst>
                <a:ext uri="{FF2B5EF4-FFF2-40B4-BE49-F238E27FC236}">
                  <a16:creationId xmlns:a16="http://schemas.microsoft.com/office/drawing/2014/main" id="{D90A700B-85BC-45F8-9652-72A721761B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12">
              <a:extLst>
                <a:ext uri="{FF2B5EF4-FFF2-40B4-BE49-F238E27FC236}">
                  <a16:creationId xmlns:a16="http://schemas.microsoft.com/office/drawing/2014/main" id="{BA84F2EA-FBDD-4B0B-8EEB-3112A02341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13">
              <a:extLst>
                <a:ext uri="{FF2B5EF4-FFF2-40B4-BE49-F238E27FC236}">
                  <a16:creationId xmlns:a16="http://schemas.microsoft.com/office/drawing/2014/main" id="{2B14D210-D95B-44BE-94CF-B8A899AFC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14">
              <a:extLst>
                <a:ext uri="{FF2B5EF4-FFF2-40B4-BE49-F238E27FC236}">
                  <a16:creationId xmlns:a16="http://schemas.microsoft.com/office/drawing/2014/main" id="{C97AA8A3-5D0D-4295-B878-4876554FD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15">
              <a:extLst>
                <a:ext uri="{FF2B5EF4-FFF2-40B4-BE49-F238E27FC236}">
                  <a16:creationId xmlns:a16="http://schemas.microsoft.com/office/drawing/2014/main" id="{DA6907CB-7510-4979-A274-5F202AC4F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16">
              <a:extLst>
                <a:ext uri="{FF2B5EF4-FFF2-40B4-BE49-F238E27FC236}">
                  <a16:creationId xmlns:a16="http://schemas.microsoft.com/office/drawing/2014/main" id="{CDC01392-803F-446A-B518-EE3CA21A7D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17">
              <a:extLst>
                <a:ext uri="{FF2B5EF4-FFF2-40B4-BE49-F238E27FC236}">
                  <a16:creationId xmlns:a16="http://schemas.microsoft.com/office/drawing/2014/main" id="{648F6318-9253-44DE-9F80-3AAA08F158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18">
              <a:extLst>
                <a:ext uri="{FF2B5EF4-FFF2-40B4-BE49-F238E27FC236}">
                  <a16:creationId xmlns:a16="http://schemas.microsoft.com/office/drawing/2014/main" id="{2AEF689E-C7B9-4F8D-905C-142D1FC6F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19">
              <a:extLst>
                <a:ext uri="{FF2B5EF4-FFF2-40B4-BE49-F238E27FC236}">
                  <a16:creationId xmlns:a16="http://schemas.microsoft.com/office/drawing/2014/main" id="{7FC3467E-0EFC-4845-B9D9-015017B4E1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20">
              <a:extLst>
                <a:ext uri="{FF2B5EF4-FFF2-40B4-BE49-F238E27FC236}">
                  <a16:creationId xmlns:a16="http://schemas.microsoft.com/office/drawing/2014/main" id="{7C220884-350B-4680-B923-7DD73FCBE2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3" name="Freeform 21">
              <a:extLst>
                <a:ext uri="{FF2B5EF4-FFF2-40B4-BE49-F238E27FC236}">
                  <a16:creationId xmlns:a16="http://schemas.microsoft.com/office/drawing/2014/main" id="{0A1E7EC2-949A-4D2A-8140-AD021D38AA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84" name="Freeform 22">
              <a:extLst>
                <a:ext uri="{FF2B5EF4-FFF2-40B4-BE49-F238E27FC236}">
                  <a16:creationId xmlns:a16="http://schemas.microsoft.com/office/drawing/2014/main" id="{5464AFDF-444D-41C6-866D-234594CB55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23">
              <a:extLst>
                <a:ext uri="{FF2B5EF4-FFF2-40B4-BE49-F238E27FC236}">
                  <a16:creationId xmlns:a16="http://schemas.microsoft.com/office/drawing/2014/main" id="{F4AFC20A-B8F4-4340-8EE6-C281F05A91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24">
              <a:extLst>
                <a:ext uri="{FF2B5EF4-FFF2-40B4-BE49-F238E27FC236}">
                  <a16:creationId xmlns:a16="http://schemas.microsoft.com/office/drawing/2014/main" id="{55325372-8B9A-46B7-99C5-AD2EFBD67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25">
              <a:extLst>
                <a:ext uri="{FF2B5EF4-FFF2-40B4-BE49-F238E27FC236}">
                  <a16:creationId xmlns:a16="http://schemas.microsoft.com/office/drawing/2014/main" id="{8CE6AB0E-E26C-4FCA-9021-D1F2CFDDE6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89" name="Group 88">
            <a:extLst>
              <a:ext uri="{FF2B5EF4-FFF2-40B4-BE49-F238E27FC236}">
                <a16:creationId xmlns:a16="http://schemas.microsoft.com/office/drawing/2014/main" id="{BD2348D4-E1BA-4B8B-8E09-1F8CAC8069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90" name="Rectangle 89">
              <a:extLst>
                <a:ext uri="{FF2B5EF4-FFF2-40B4-BE49-F238E27FC236}">
                  <a16:creationId xmlns:a16="http://schemas.microsoft.com/office/drawing/2014/main" id="{BD155FD3-C0DD-42A7-8657-4C87201CD9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1" name="Isosceles Triangle 22">
              <a:extLst>
                <a:ext uri="{FF2B5EF4-FFF2-40B4-BE49-F238E27FC236}">
                  <a16:creationId xmlns:a16="http://schemas.microsoft.com/office/drawing/2014/main" id="{BA7C20E1-83E3-4B4B-9C0E-AAF4383EE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 name="Rectangle 91">
              <a:extLst>
                <a:ext uri="{FF2B5EF4-FFF2-40B4-BE49-F238E27FC236}">
                  <a16:creationId xmlns:a16="http://schemas.microsoft.com/office/drawing/2014/main" id="{92D16DDD-7A4B-45BF-92D2-3C3EB690F0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94" name="Rectangle 93">
            <a:extLst>
              <a:ext uri="{FF2B5EF4-FFF2-40B4-BE49-F238E27FC236}">
                <a16:creationId xmlns:a16="http://schemas.microsoft.com/office/drawing/2014/main" id="{8CC77FED-4D9A-4329-A80B-1D23585E37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a:extLst>
              <a:ext uri="{FF2B5EF4-FFF2-40B4-BE49-F238E27FC236}">
                <a16:creationId xmlns:a16="http://schemas.microsoft.com/office/drawing/2014/main" id="{89276586-6F92-4AE8-841D-41DF3E675E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97" name="Freeform 5">
              <a:extLst>
                <a:ext uri="{FF2B5EF4-FFF2-40B4-BE49-F238E27FC236}">
                  <a16:creationId xmlns:a16="http://schemas.microsoft.com/office/drawing/2014/main" id="{6D3E2771-6BA2-4E5E-ADB6-4D65A9EB95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 name="Freeform 6">
              <a:extLst>
                <a:ext uri="{FF2B5EF4-FFF2-40B4-BE49-F238E27FC236}">
                  <a16:creationId xmlns:a16="http://schemas.microsoft.com/office/drawing/2014/main" id="{90A788D8-CB78-4178-BC99-4771E71FB0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 name="Freeform 7">
              <a:extLst>
                <a:ext uri="{FF2B5EF4-FFF2-40B4-BE49-F238E27FC236}">
                  <a16:creationId xmlns:a16="http://schemas.microsoft.com/office/drawing/2014/main" id="{0362F498-C555-43E9-BE86-FBEE101253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Freeform 8">
              <a:extLst>
                <a:ext uri="{FF2B5EF4-FFF2-40B4-BE49-F238E27FC236}">
                  <a16:creationId xmlns:a16="http://schemas.microsoft.com/office/drawing/2014/main" id="{075B21FB-BA05-4426-ADC5-67BBE8F0FC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Freeform 9">
              <a:extLst>
                <a:ext uri="{FF2B5EF4-FFF2-40B4-BE49-F238E27FC236}">
                  <a16:creationId xmlns:a16="http://schemas.microsoft.com/office/drawing/2014/main" id="{734F2077-014C-43C9-888B-9176F33627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 name="Freeform 10">
              <a:extLst>
                <a:ext uri="{FF2B5EF4-FFF2-40B4-BE49-F238E27FC236}">
                  <a16:creationId xmlns:a16="http://schemas.microsoft.com/office/drawing/2014/main" id="{4A399E80-304C-4952-821E-4095C082F1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 name="Freeform 11">
              <a:extLst>
                <a:ext uri="{FF2B5EF4-FFF2-40B4-BE49-F238E27FC236}">
                  <a16:creationId xmlns:a16="http://schemas.microsoft.com/office/drawing/2014/main" id="{AA2531F1-91ED-4467-BB2F-0F33D92779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 name="Freeform 12">
              <a:extLst>
                <a:ext uri="{FF2B5EF4-FFF2-40B4-BE49-F238E27FC236}">
                  <a16:creationId xmlns:a16="http://schemas.microsoft.com/office/drawing/2014/main" id="{AD6A412A-06CB-482F-9223-9AF195376B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 name="Freeform 13">
              <a:extLst>
                <a:ext uri="{FF2B5EF4-FFF2-40B4-BE49-F238E27FC236}">
                  <a16:creationId xmlns:a16="http://schemas.microsoft.com/office/drawing/2014/main" id="{66DEC515-FD29-4E8A-90BC-7EAC6A7904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Freeform 14">
              <a:extLst>
                <a:ext uri="{FF2B5EF4-FFF2-40B4-BE49-F238E27FC236}">
                  <a16:creationId xmlns:a16="http://schemas.microsoft.com/office/drawing/2014/main" id="{6A943570-A613-4CA1-97B8-BBC492BAB8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 name="Freeform 15">
              <a:extLst>
                <a:ext uri="{FF2B5EF4-FFF2-40B4-BE49-F238E27FC236}">
                  <a16:creationId xmlns:a16="http://schemas.microsoft.com/office/drawing/2014/main" id="{389B7E39-D387-4998-9FD2-EBAD2A016B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Freeform 16">
              <a:extLst>
                <a:ext uri="{FF2B5EF4-FFF2-40B4-BE49-F238E27FC236}">
                  <a16:creationId xmlns:a16="http://schemas.microsoft.com/office/drawing/2014/main" id="{7DD09FE5-0925-4BE2-85A1-E6283CA6F2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 name="Freeform 17">
              <a:extLst>
                <a:ext uri="{FF2B5EF4-FFF2-40B4-BE49-F238E27FC236}">
                  <a16:creationId xmlns:a16="http://schemas.microsoft.com/office/drawing/2014/main" id="{AEE69FEA-0555-46CC-B08B-13EB801610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Freeform 18">
              <a:extLst>
                <a:ext uri="{FF2B5EF4-FFF2-40B4-BE49-F238E27FC236}">
                  <a16:creationId xmlns:a16="http://schemas.microsoft.com/office/drawing/2014/main" id="{09C30A29-2F66-4B91-8238-F453010C0D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 name="Freeform 19">
              <a:extLst>
                <a:ext uri="{FF2B5EF4-FFF2-40B4-BE49-F238E27FC236}">
                  <a16:creationId xmlns:a16="http://schemas.microsoft.com/office/drawing/2014/main" id="{B06FEE74-9DBE-420F-8401-240E83DCA9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 name="Freeform 20">
              <a:extLst>
                <a:ext uri="{FF2B5EF4-FFF2-40B4-BE49-F238E27FC236}">
                  <a16:creationId xmlns:a16="http://schemas.microsoft.com/office/drawing/2014/main" id="{11906636-AB5E-4B3F-A47E-2529DC6CCD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 name="Freeform 21">
              <a:extLst>
                <a:ext uri="{FF2B5EF4-FFF2-40B4-BE49-F238E27FC236}">
                  <a16:creationId xmlns:a16="http://schemas.microsoft.com/office/drawing/2014/main" id="{EE4A71EC-50A1-41E0-964A-DAABB83150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Freeform 22">
              <a:extLst>
                <a:ext uri="{FF2B5EF4-FFF2-40B4-BE49-F238E27FC236}">
                  <a16:creationId xmlns:a16="http://schemas.microsoft.com/office/drawing/2014/main" id="{67506F2C-6F46-4BD7-857E-7FD242DFAA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 name="Freeform 23">
              <a:extLst>
                <a:ext uri="{FF2B5EF4-FFF2-40B4-BE49-F238E27FC236}">
                  <a16:creationId xmlns:a16="http://schemas.microsoft.com/office/drawing/2014/main" id="{670EC1B1-7766-4768-9E39-965EB95CFD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 name="Freeform 24">
              <a:extLst>
                <a:ext uri="{FF2B5EF4-FFF2-40B4-BE49-F238E27FC236}">
                  <a16:creationId xmlns:a16="http://schemas.microsoft.com/office/drawing/2014/main" id="{5602EF6D-8573-467C-9127-2B75844131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 name="Freeform 25">
              <a:extLst>
                <a:ext uri="{FF2B5EF4-FFF2-40B4-BE49-F238E27FC236}">
                  <a16:creationId xmlns:a16="http://schemas.microsoft.com/office/drawing/2014/main" id="{35A3E886-4869-4201-BDC3-D7CFEE2A3C0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19" name="Group 118">
            <a:extLst>
              <a:ext uri="{FF2B5EF4-FFF2-40B4-BE49-F238E27FC236}">
                <a16:creationId xmlns:a16="http://schemas.microsoft.com/office/drawing/2014/main" id="{A11A1F50-253B-4F68-AA23-13967C2C1C6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120" name="Rectangle 119">
              <a:extLst>
                <a:ext uri="{FF2B5EF4-FFF2-40B4-BE49-F238E27FC236}">
                  <a16:creationId xmlns:a16="http://schemas.microsoft.com/office/drawing/2014/main" id="{B5EF4256-DE8C-48F9-B3B4-2286A88DA2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Isosceles Triangle 22">
              <a:extLst>
                <a:ext uri="{FF2B5EF4-FFF2-40B4-BE49-F238E27FC236}">
                  <a16:creationId xmlns:a16="http://schemas.microsoft.com/office/drawing/2014/main" id="{F3FDA855-A275-431F-B4D3-30ECBB1F99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9EE4CF7B-F7EF-43F7-9EB4-ED0011AA3F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8E11973D-47E3-D24D-8726-5309855CD5CB}"/>
              </a:ext>
            </a:extLst>
          </p:cNvPr>
          <p:cNvSpPr>
            <a:spLocks noGrp="1"/>
          </p:cNvSpPr>
          <p:nvPr>
            <p:ph type="title"/>
          </p:nvPr>
        </p:nvSpPr>
        <p:spPr>
          <a:xfrm>
            <a:off x="888631" y="2358391"/>
            <a:ext cx="3498979" cy="2453676"/>
          </a:xfrm>
        </p:spPr>
        <p:txBody>
          <a:bodyPr vert="horz" lIns="228600" tIns="228600" rIns="228600" bIns="228600" rtlCol="0" anchor="ctr">
            <a:normAutofit/>
          </a:bodyPr>
          <a:lstStyle/>
          <a:p>
            <a:r>
              <a:rPr lang="en-US" sz="3700" dirty="0"/>
              <a:t>Engage Diversity and Difference in Practice</a:t>
            </a:r>
          </a:p>
        </p:txBody>
      </p:sp>
      <p:graphicFrame>
        <p:nvGraphicFramePr>
          <p:cNvPr id="5" name="Content Placeholder 2">
            <a:extLst>
              <a:ext uri="{FF2B5EF4-FFF2-40B4-BE49-F238E27FC236}">
                <a16:creationId xmlns:a16="http://schemas.microsoft.com/office/drawing/2014/main" id="{82A57EB8-6CD1-4F8A-B291-99AAFC42FBDB}"/>
              </a:ext>
            </a:extLst>
          </p:cNvPr>
          <p:cNvGraphicFramePr>
            <a:graphicFrameLocks noGrp="1"/>
          </p:cNvGraphicFramePr>
          <p:nvPr>
            <p:ph idx="1"/>
            <p:extLst>
              <p:ext uri="{D42A27DB-BD31-4B8C-83A1-F6EECF244321}">
                <p14:modId xmlns:p14="http://schemas.microsoft.com/office/powerpoint/2010/main" val="96486282"/>
              </p:ext>
            </p:extLst>
          </p:nvPr>
        </p:nvGraphicFramePr>
        <p:xfrm>
          <a:off x="5040315" y="960438"/>
          <a:ext cx="6360006" cy="50913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80196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0" name="Group 69">
            <a:extLst>
              <a:ext uri="{FF2B5EF4-FFF2-40B4-BE49-F238E27FC236}">
                <a16:creationId xmlns:a16="http://schemas.microsoft.com/office/drawing/2014/main" id="{0EA6746C-F688-4653-BFAB-FEB7082197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71" name="Freeform 5">
              <a:extLst>
                <a:ext uri="{FF2B5EF4-FFF2-40B4-BE49-F238E27FC236}">
                  <a16:creationId xmlns:a16="http://schemas.microsoft.com/office/drawing/2014/main" id="{F473B516-A073-4AB2-A2DA-2B346155C8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2" name="Freeform 6">
              <a:extLst>
                <a:ext uri="{FF2B5EF4-FFF2-40B4-BE49-F238E27FC236}">
                  <a16:creationId xmlns:a16="http://schemas.microsoft.com/office/drawing/2014/main" id="{EF1466B6-13B1-4017-8702-5FE513C623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7">
              <a:extLst>
                <a:ext uri="{FF2B5EF4-FFF2-40B4-BE49-F238E27FC236}">
                  <a16:creationId xmlns:a16="http://schemas.microsoft.com/office/drawing/2014/main" id="{1CC79A8F-0967-4354-9F88-F6C2A084BF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8">
              <a:extLst>
                <a:ext uri="{FF2B5EF4-FFF2-40B4-BE49-F238E27FC236}">
                  <a16:creationId xmlns:a16="http://schemas.microsoft.com/office/drawing/2014/main" id="{CC3E41E5-9F57-40CC-9ED1-B0D3834E32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5" name="Freeform 9">
              <a:extLst>
                <a:ext uri="{FF2B5EF4-FFF2-40B4-BE49-F238E27FC236}">
                  <a16:creationId xmlns:a16="http://schemas.microsoft.com/office/drawing/2014/main" id="{99FF99DC-58F7-4F9C-82B2-679210C38D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6" name="Freeform 10">
              <a:extLst>
                <a:ext uri="{FF2B5EF4-FFF2-40B4-BE49-F238E27FC236}">
                  <a16:creationId xmlns:a16="http://schemas.microsoft.com/office/drawing/2014/main" id="{CC567918-90F5-45A2-AC4A-00BB47FB7F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7" name="Freeform 11">
              <a:extLst>
                <a:ext uri="{FF2B5EF4-FFF2-40B4-BE49-F238E27FC236}">
                  <a16:creationId xmlns:a16="http://schemas.microsoft.com/office/drawing/2014/main" id="{C84B339C-820F-4A1E-B2A5-16379E485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12">
              <a:extLst>
                <a:ext uri="{FF2B5EF4-FFF2-40B4-BE49-F238E27FC236}">
                  <a16:creationId xmlns:a16="http://schemas.microsoft.com/office/drawing/2014/main" id="{B59F7B5A-F055-470A-83EB-37E3C73230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13">
              <a:extLst>
                <a:ext uri="{FF2B5EF4-FFF2-40B4-BE49-F238E27FC236}">
                  <a16:creationId xmlns:a16="http://schemas.microsoft.com/office/drawing/2014/main" id="{17C1F6AD-A436-4603-A312-095A6BFEE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14">
              <a:extLst>
                <a:ext uri="{FF2B5EF4-FFF2-40B4-BE49-F238E27FC236}">
                  <a16:creationId xmlns:a16="http://schemas.microsoft.com/office/drawing/2014/main" id="{F1174104-B0C8-44AA-8C67-31DC1499B3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15">
              <a:extLst>
                <a:ext uri="{FF2B5EF4-FFF2-40B4-BE49-F238E27FC236}">
                  <a16:creationId xmlns:a16="http://schemas.microsoft.com/office/drawing/2014/main" id="{2DB9E986-DBF4-4129-A91F-CF5A1D05A6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6">
              <a:extLst>
                <a:ext uri="{FF2B5EF4-FFF2-40B4-BE49-F238E27FC236}">
                  <a16:creationId xmlns:a16="http://schemas.microsoft.com/office/drawing/2014/main" id="{4277D0E9-EB42-4798-BADB-640D21FF17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7">
              <a:extLst>
                <a:ext uri="{FF2B5EF4-FFF2-40B4-BE49-F238E27FC236}">
                  <a16:creationId xmlns:a16="http://schemas.microsoft.com/office/drawing/2014/main" id="{E3036BF2-5BAE-4D3E-8906-753587BD8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8">
              <a:extLst>
                <a:ext uri="{FF2B5EF4-FFF2-40B4-BE49-F238E27FC236}">
                  <a16:creationId xmlns:a16="http://schemas.microsoft.com/office/drawing/2014/main" id="{5B4A4DAB-072D-47D9-A85A-6E4C1445E3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9">
              <a:extLst>
                <a:ext uri="{FF2B5EF4-FFF2-40B4-BE49-F238E27FC236}">
                  <a16:creationId xmlns:a16="http://schemas.microsoft.com/office/drawing/2014/main" id="{DC7CE321-8DE9-44F2-85D9-EFF0577EEF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20">
              <a:extLst>
                <a:ext uri="{FF2B5EF4-FFF2-40B4-BE49-F238E27FC236}">
                  <a16:creationId xmlns:a16="http://schemas.microsoft.com/office/drawing/2014/main" id="{FE74AEAA-D95A-462F-8CED-BE5146AE97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7" name="Freeform 21">
              <a:extLst>
                <a:ext uri="{FF2B5EF4-FFF2-40B4-BE49-F238E27FC236}">
                  <a16:creationId xmlns:a16="http://schemas.microsoft.com/office/drawing/2014/main" id="{5F680D37-DDCE-49A5-801F-78E211F93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88" name="Freeform 22">
              <a:extLst>
                <a:ext uri="{FF2B5EF4-FFF2-40B4-BE49-F238E27FC236}">
                  <a16:creationId xmlns:a16="http://schemas.microsoft.com/office/drawing/2014/main" id="{56AAEF18-0A28-4C6D-B6D7-293C6116C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23">
              <a:extLst>
                <a:ext uri="{FF2B5EF4-FFF2-40B4-BE49-F238E27FC236}">
                  <a16:creationId xmlns:a16="http://schemas.microsoft.com/office/drawing/2014/main" id="{3D9F3C43-7032-490F-B833-61ED5E2289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4">
              <a:extLst>
                <a:ext uri="{FF2B5EF4-FFF2-40B4-BE49-F238E27FC236}">
                  <a16:creationId xmlns:a16="http://schemas.microsoft.com/office/drawing/2014/main" id="{555874EF-621F-4188-AD75-335F3F082D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5">
              <a:extLst>
                <a:ext uri="{FF2B5EF4-FFF2-40B4-BE49-F238E27FC236}">
                  <a16:creationId xmlns:a16="http://schemas.microsoft.com/office/drawing/2014/main" id="{15B4B778-7E6E-44EF-9375-288ADD8F5A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3" name="Group 92">
            <a:extLst>
              <a:ext uri="{FF2B5EF4-FFF2-40B4-BE49-F238E27FC236}">
                <a16:creationId xmlns:a16="http://schemas.microsoft.com/office/drawing/2014/main" id="{6CCD5687-0DF2-44C8-A34A-BB82FF1562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94" name="Rectangle 93">
              <a:extLst>
                <a:ext uri="{FF2B5EF4-FFF2-40B4-BE49-F238E27FC236}">
                  <a16:creationId xmlns:a16="http://schemas.microsoft.com/office/drawing/2014/main" id="{C798BCD2-5B53-4B61-9A0E-151447E638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5" name="Isosceles Triangle 22">
              <a:extLst>
                <a:ext uri="{FF2B5EF4-FFF2-40B4-BE49-F238E27FC236}">
                  <a16:creationId xmlns:a16="http://schemas.microsoft.com/office/drawing/2014/main" id="{9AB393CC-33E1-40B0-A7B3-1248CAAA9F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6" name="Rectangle 95">
              <a:extLst>
                <a:ext uri="{FF2B5EF4-FFF2-40B4-BE49-F238E27FC236}">
                  <a16:creationId xmlns:a16="http://schemas.microsoft.com/office/drawing/2014/main" id="{DB43794D-C926-4DFB-A24C-B811A12DD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98" name="Rectangle 97">
            <a:extLst>
              <a:ext uri="{FF2B5EF4-FFF2-40B4-BE49-F238E27FC236}">
                <a16:creationId xmlns:a16="http://schemas.microsoft.com/office/drawing/2014/main" id="{40F2DE27-1297-4129-8109-8A8F621F6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0" name="Group 99">
            <a:extLst>
              <a:ext uri="{FF2B5EF4-FFF2-40B4-BE49-F238E27FC236}">
                <a16:creationId xmlns:a16="http://schemas.microsoft.com/office/drawing/2014/main" id="{EE3576CE-E327-4733-A289-BEFB35F754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01" name="Freeform 5">
              <a:extLst>
                <a:ext uri="{FF2B5EF4-FFF2-40B4-BE49-F238E27FC236}">
                  <a16:creationId xmlns:a16="http://schemas.microsoft.com/office/drawing/2014/main" id="{EF2E2475-8B34-4000-B8B4-D1C0480EAC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 name="Freeform 6">
              <a:extLst>
                <a:ext uri="{FF2B5EF4-FFF2-40B4-BE49-F238E27FC236}">
                  <a16:creationId xmlns:a16="http://schemas.microsoft.com/office/drawing/2014/main" id="{AFF0158B-67CA-4E5D-82E9-032946005C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 name="Freeform 7">
              <a:extLst>
                <a:ext uri="{FF2B5EF4-FFF2-40B4-BE49-F238E27FC236}">
                  <a16:creationId xmlns:a16="http://schemas.microsoft.com/office/drawing/2014/main" id="{E791B238-571A-4C82-9B16-63D94A891B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 name="Freeform 8">
              <a:extLst>
                <a:ext uri="{FF2B5EF4-FFF2-40B4-BE49-F238E27FC236}">
                  <a16:creationId xmlns:a16="http://schemas.microsoft.com/office/drawing/2014/main" id="{70F10DD1-A998-4B23-8C15-31B7FD35E9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 name="Freeform 9">
              <a:extLst>
                <a:ext uri="{FF2B5EF4-FFF2-40B4-BE49-F238E27FC236}">
                  <a16:creationId xmlns:a16="http://schemas.microsoft.com/office/drawing/2014/main" id="{AE6BBC61-DC1C-44DA-9B00-6F69CE21D8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Freeform 10">
              <a:extLst>
                <a:ext uri="{FF2B5EF4-FFF2-40B4-BE49-F238E27FC236}">
                  <a16:creationId xmlns:a16="http://schemas.microsoft.com/office/drawing/2014/main" id="{906CAA79-7669-426E-AB78-3E141D4751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 name="Freeform 11">
              <a:extLst>
                <a:ext uri="{FF2B5EF4-FFF2-40B4-BE49-F238E27FC236}">
                  <a16:creationId xmlns:a16="http://schemas.microsoft.com/office/drawing/2014/main" id="{DA6EE275-29A0-4962-AFA6-FAD32DF50F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Freeform 12">
              <a:extLst>
                <a:ext uri="{FF2B5EF4-FFF2-40B4-BE49-F238E27FC236}">
                  <a16:creationId xmlns:a16="http://schemas.microsoft.com/office/drawing/2014/main" id="{2274EE13-0D62-4489-9B61-C616736FA1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 name="Freeform 13">
              <a:extLst>
                <a:ext uri="{FF2B5EF4-FFF2-40B4-BE49-F238E27FC236}">
                  <a16:creationId xmlns:a16="http://schemas.microsoft.com/office/drawing/2014/main" id="{471730B6-C7FB-45ED-BCC5-40FD45BF26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Freeform 14">
              <a:extLst>
                <a:ext uri="{FF2B5EF4-FFF2-40B4-BE49-F238E27FC236}">
                  <a16:creationId xmlns:a16="http://schemas.microsoft.com/office/drawing/2014/main" id="{D6FE80FB-C4EF-4D79-9559-D63549F146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 name="Freeform 15">
              <a:extLst>
                <a:ext uri="{FF2B5EF4-FFF2-40B4-BE49-F238E27FC236}">
                  <a16:creationId xmlns:a16="http://schemas.microsoft.com/office/drawing/2014/main" id="{C9CBAF19-21AE-40E8-8965-D5E6042F25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 name="Freeform 16">
              <a:extLst>
                <a:ext uri="{FF2B5EF4-FFF2-40B4-BE49-F238E27FC236}">
                  <a16:creationId xmlns:a16="http://schemas.microsoft.com/office/drawing/2014/main" id="{EBA99019-E134-4FD1-9B9C-5F2DCAAA98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 name="Freeform 17">
              <a:extLst>
                <a:ext uri="{FF2B5EF4-FFF2-40B4-BE49-F238E27FC236}">
                  <a16:creationId xmlns:a16="http://schemas.microsoft.com/office/drawing/2014/main" id="{00B654CA-DF8B-44BB-BF62-5B028D5222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Freeform 18">
              <a:extLst>
                <a:ext uri="{FF2B5EF4-FFF2-40B4-BE49-F238E27FC236}">
                  <a16:creationId xmlns:a16="http://schemas.microsoft.com/office/drawing/2014/main" id="{32411C03-987B-42CB-833D-E31A279010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 name="Freeform 19">
              <a:extLst>
                <a:ext uri="{FF2B5EF4-FFF2-40B4-BE49-F238E27FC236}">
                  <a16:creationId xmlns:a16="http://schemas.microsoft.com/office/drawing/2014/main" id="{5F9F126A-997B-4B39-8984-6563BA5D7F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 name="Freeform 20">
              <a:extLst>
                <a:ext uri="{FF2B5EF4-FFF2-40B4-BE49-F238E27FC236}">
                  <a16:creationId xmlns:a16="http://schemas.microsoft.com/office/drawing/2014/main" id="{49617DFE-E17F-4F67-9D22-C419793921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 name="Freeform 21">
              <a:extLst>
                <a:ext uri="{FF2B5EF4-FFF2-40B4-BE49-F238E27FC236}">
                  <a16:creationId xmlns:a16="http://schemas.microsoft.com/office/drawing/2014/main" id="{E5441641-3AA6-42CE-8E3B-D39246DDE4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 name="Freeform 22">
              <a:extLst>
                <a:ext uri="{FF2B5EF4-FFF2-40B4-BE49-F238E27FC236}">
                  <a16:creationId xmlns:a16="http://schemas.microsoft.com/office/drawing/2014/main" id="{6A578EBB-B60C-404B-B968-F9D46DC8BF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 name="Freeform 23">
              <a:extLst>
                <a:ext uri="{FF2B5EF4-FFF2-40B4-BE49-F238E27FC236}">
                  <a16:creationId xmlns:a16="http://schemas.microsoft.com/office/drawing/2014/main" id="{6A6D1E40-DD2C-4558-954C-47EC7417E6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 name="Freeform 24">
              <a:extLst>
                <a:ext uri="{FF2B5EF4-FFF2-40B4-BE49-F238E27FC236}">
                  <a16:creationId xmlns:a16="http://schemas.microsoft.com/office/drawing/2014/main" id="{6C40FCAF-C578-4360-9094-9F66028B7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 name="Freeform 25">
              <a:extLst>
                <a:ext uri="{FF2B5EF4-FFF2-40B4-BE49-F238E27FC236}">
                  <a16:creationId xmlns:a16="http://schemas.microsoft.com/office/drawing/2014/main" id="{63EAC42D-DC17-4FCB-B8F4-6AFBDA29CF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1759287" y="798881"/>
            <a:ext cx="8673427" cy="1698134"/>
          </a:xfrm>
        </p:spPr>
        <p:txBody>
          <a:bodyPr vert="horz" lIns="228600" tIns="228600" rIns="228600" bIns="228600" rtlCol="0" anchor="ctr">
            <a:normAutofit/>
          </a:bodyPr>
          <a:lstStyle/>
          <a:p>
            <a:r>
              <a:rPr lang="en-US" sz="3600">
                <a:solidFill>
                  <a:schemeClr val="tx1"/>
                </a:solidFill>
              </a:rPr>
              <a:t>Advance Human Rights and Social, Economic, and Environmental Justice</a:t>
            </a:r>
            <a:endParaRPr lang="en-US" sz="3600" dirty="0">
              <a:solidFill>
                <a:schemeClr val="tx1"/>
              </a:solidFill>
            </a:endParaRPr>
          </a:p>
        </p:txBody>
      </p:sp>
      <p:graphicFrame>
        <p:nvGraphicFramePr>
          <p:cNvPr id="65" name="Content Placeholder 2">
            <a:extLst>
              <a:ext uri="{FF2B5EF4-FFF2-40B4-BE49-F238E27FC236}">
                <a16:creationId xmlns:a16="http://schemas.microsoft.com/office/drawing/2014/main" id="{DD427AA8-4490-43A1-A1D3-905A175871AA}"/>
              </a:ext>
            </a:extLst>
          </p:cNvPr>
          <p:cNvGraphicFramePr>
            <a:graphicFrameLocks noGrp="1"/>
          </p:cNvGraphicFramePr>
          <p:nvPr>
            <p:ph idx="1"/>
            <p:extLst>
              <p:ext uri="{D42A27DB-BD31-4B8C-83A1-F6EECF244321}">
                <p14:modId xmlns:p14="http://schemas.microsoft.com/office/powerpoint/2010/main" val="4103027704"/>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461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2" name="Group 121">
            <a:extLst>
              <a:ext uri="{FF2B5EF4-FFF2-40B4-BE49-F238E27FC236}">
                <a16:creationId xmlns:a16="http://schemas.microsoft.com/office/drawing/2014/main" id="{0EA6746C-F688-4653-BFAB-FEB7082197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3" name="Freeform 5">
              <a:extLst>
                <a:ext uri="{FF2B5EF4-FFF2-40B4-BE49-F238E27FC236}">
                  <a16:creationId xmlns:a16="http://schemas.microsoft.com/office/drawing/2014/main" id="{F473B516-A073-4AB2-A2DA-2B346155C8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4" name="Freeform 6">
              <a:extLst>
                <a:ext uri="{FF2B5EF4-FFF2-40B4-BE49-F238E27FC236}">
                  <a16:creationId xmlns:a16="http://schemas.microsoft.com/office/drawing/2014/main" id="{EF1466B6-13B1-4017-8702-5FE513C623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5" name="Freeform 7">
              <a:extLst>
                <a:ext uri="{FF2B5EF4-FFF2-40B4-BE49-F238E27FC236}">
                  <a16:creationId xmlns:a16="http://schemas.microsoft.com/office/drawing/2014/main" id="{1CC79A8F-0967-4354-9F88-F6C2A084BF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6" name="Freeform 8">
              <a:extLst>
                <a:ext uri="{FF2B5EF4-FFF2-40B4-BE49-F238E27FC236}">
                  <a16:creationId xmlns:a16="http://schemas.microsoft.com/office/drawing/2014/main" id="{CC3E41E5-9F57-40CC-9ED1-B0D3834E32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7" name="Freeform 9">
              <a:extLst>
                <a:ext uri="{FF2B5EF4-FFF2-40B4-BE49-F238E27FC236}">
                  <a16:creationId xmlns:a16="http://schemas.microsoft.com/office/drawing/2014/main" id="{99FF99DC-58F7-4F9C-82B2-679210C38D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8" name="Freeform 10">
              <a:extLst>
                <a:ext uri="{FF2B5EF4-FFF2-40B4-BE49-F238E27FC236}">
                  <a16:creationId xmlns:a16="http://schemas.microsoft.com/office/drawing/2014/main" id="{CC567918-90F5-45A2-AC4A-00BB47FB7F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29" name="Freeform 11">
              <a:extLst>
                <a:ext uri="{FF2B5EF4-FFF2-40B4-BE49-F238E27FC236}">
                  <a16:creationId xmlns:a16="http://schemas.microsoft.com/office/drawing/2014/main" id="{C84B339C-820F-4A1E-B2A5-16379E485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0" name="Freeform 12">
              <a:extLst>
                <a:ext uri="{FF2B5EF4-FFF2-40B4-BE49-F238E27FC236}">
                  <a16:creationId xmlns:a16="http://schemas.microsoft.com/office/drawing/2014/main" id="{B59F7B5A-F055-470A-83EB-37E3C73230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1" name="Freeform 13">
              <a:extLst>
                <a:ext uri="{FF2B5EF4-FFF2-40B4-BE49-F238E27FC236}">
                  <a16:creationId xmlns:a16="http://schemas.microsoft.com/office/drawing/2014/main" id="{17C1F6AD-A436-4603-A312-095A6BFEE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2" name="Freeform 14">
              <a:extLst>
                <a:ext uri="{FF2B5EF4-FFF2-40B4-BE49-F238E27FC236}">
                  <a16:creationId xmlns:a16="http://schemas.microsoft.com/office/drawing/2014/main" id="{F1174104-B0C8-44AA-8C67-31DC1499B3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3" name="Freeform 15">
              <a:extLst>
                <a:ext uri="{FF2B5EF4-FFF2-40B4-BE49-F238E27FC236}">
                  <a16:creationId xmlns:a16="http://schemas.microsoft.com/office/drawing/2014/main" id="{2DB9E986-DBF4-4129-A91F-CF5A1D05A6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4" name="Freeform 16">
              <a:extLst>
                <a:ext uri="{FF2B5EF4-FFF2-40B4-BE49-F238E27FC236}">
                  <a16:creationId xmlns:a16="http://schemas.microsoft.com/office/drawing/2014/main" id="{4277D0E9-EB42-4798-BADB-640D21FF17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5" name="Freeform 17">
              <a:extLst>
                <a:ext uri="{FF2B5EF4-FFF2-40B4-BE49-F238E27FC236}">
                  <a16:creationId xmlns:a16="http://schemas.microsoft.com/office/drawing/2014/main" id="{E3036BF2-5BAE-4D3E-8906-753587BD8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6" name="Freeform 18">
              <a:extLst>
                <a:ext uri="{FF2B5EF4-FFF2-40B4-BE49-F238E27FC236}">
                  <a16:creationId xmlns:a16="http://schemas.microsoft.com/office/drawing/2014/main" id="{5B4A4DAB-072D-47D9-A85A-6E4C1445E3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7" name="Freeform 19">
              <a:extLst>
                <a:ext uri="{FF2B5EF4-FFF2-40B4-BE49-F238E27FC236}">
                  <a16:creationId xmlns:a16="http://schemas.microsoft.com/office/drawing/2014/main" id="{DC7CE321-8DE9-44F2-85D9-EFF0577EEF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8" name="Freeform 20">
              <a:extLst>
                <a:ext uri="{FF2B5EF4-FFF2-40B4-BE49-F238E27FC236}">
                  <a16:creationId xmlns:a16="http://schemas.microsoft.com/office/drawing/2014/main" id="{FE74AEAA-D95A-462F-8CED-BE5146AE97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39" name="Freeform 21">
              <a:extLst>
                <a:ext uri="{FF2B5EF4-FFF2-40B4-BE49-F238E27FC236}">
                  <a16:creationId xmlns:a16="http://schemas.microsoft.com/office/drawing/2014/main" id="{5F680D37-DDCE-49A5-801F-78E211F93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40" name="Freeform 22">
              <a:extLst>
                <a:ext uri="{FF2B5EF4-FFF2-40B4-BE49-F238E27FC236}">
                  <a16:creationId xmlns:a16="http://schemas.microsoft.com/office/drawing/2014/main" id="{56AAEF18-0A28-4C6D-B6D7-293C6116C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1" name="Freeform 23">
              <a:extLst>
                <a:ext uri="{FF2B5EF4-FFF2-40B4-BE49-F238E27FC236}">
                  <a16:creationId xmlns:a16="http://schemas.microsoft.com/office/drawing/2014/main" id="{3D9F3C43-7032-490F-B833-61ED5E2289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2" name="Freeform 24">
              <a:extLst>
                <a:ext uri="{FF2B5EF4-FFF2-40B4-BE49-F238E27FC236}">
                  <a16:creationId xmlns:a16="http://schemas.microsoft.com/office/drawing/2014/main" id="{555874EF-621F-4188-AD75-335F3F082D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3" name="Freeform 25">
              <a:extLst>
                <a:ext uri="{FF2B5EF4-FFF2-40B4-BE49-F238E27FC236}">
                  <a16:creationId xmlns:a16="http://schemas.microsoft.com/office/drawing/2014/main" id="{15B4B778-7E6E-44EF-9375-288ADD8F5A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145" name="Group 144">
            <a:extLst>
              <a:ext uri="{FF2B5EF4-FFF2-40B4-BE49-F238E27FC236}">
                <a16:creationId xmlns:a16="http://schemas.microsoft.com/office/drawing/2014/main" id="{6CCD5687-0DF2-44C8-A34A-BB82FF1562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146" name="Rectangle 145">
              <a:extLst>
                <a:ext uri="{FF2B5EF4-FFF2-40B4-BE49-F238E27FC236}">
                  <a16:creationId xmlns:a16="http://schemas.microsoft.com/office/drawing/2014/main" id="{C798BCD2-5B53-4B61-9A0E-151447E638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7" name="Isosceles Triangle 22">
              <a:extLst>
                <a:ext uri="{FF2B5EF4-FFF2-40B4-BE49-F238E27FC236}">
                  <a16:creationId xmlns:a16="http://schemas.microsoft.com/office/drawing/2014/main" id="{9AB393CC-33E1-40B0-A7B3-1248CAAA9F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8" name="Rectangle 147">
              <a:extLst>
                <a:ext uri="{FF2B5EF4-FFF2-40B4-BE49-F238E27FC236}">
                  <a16:creationId xmlns:a16="http://schemas.microsoft.com/office/drawing/2014/main" id="{DB43794D-C926-4DFB-A24C-B811A12DD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150" name="Rectangle 149">
            <a:extLst>
              <a:ext uri="{FF2B5EF4-FFF2-40B4-BE49-F238E27FC236}">
                <a16:creationId xmlns:a16="http://schemas.microsoft.com/office/drawing/2014/main" id="{B953A443-294B-445A-8800-36348C074E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2" name="Group 151">
            <a:extLst>
              <a:ext uri="{FF2B5EF4-FFF2-40B4-BE49-F238E27FC236}">
                <a16:creationId xmlns:a16="http://schemas.microsoft.com/office/drawing/2014/main" id="{78C8B465-3B66-4260-BB99-1B5436C5CB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flipV="1">
            <a:off x="0" y="0"/>
            <a:ext cx="12584114" cy="6853238"/>
            <a:chOff x="-417513" y="0"/>
            <a:chExt cx="12584114" cy="6853238"/>
          </a:xfrm>
        </p:grpSpPr>
        <p:sp>
          <p:nvSpPr>
            <p:cNvPr id="153" name="Freeform 5">
              <a:extLst>
                <a:ext uri="{FF2B5EF4-FFF2-40B4-BE49-F238E27FC236}">
                  <a16:creationId xmlns:a16="http://schemas.microsoft.com/office/drawing/2014/main" id="{A44A7F58-688E-4FAB-8F35-E1317E0DB8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6">
              <a:extLst>
                <a:ext uri="{FF2B5EF4-FFF2-40B4-BE49-F238E27FC236}">
                  <a16:creationId xmlns:a16="http://schemas.microsoft.com/office/drawing/2014/main" id="{C3F725EA-A7F4-43D1-8763-CCF81730A5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7">
              <a:extLst>
                <a:ext uri="{FF2B5EF4-FFF2-40B4-BE49-F238E27FC236}">
                  <a16:creationId xmlns:a16="http://schemas.microsoft.com/office/drawing/2014/main" id="{37916536-9ECD-46FA-9321-9BC1FE6F71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 name="Freeform 8">
              <a:extLst>
                <a:ext uri="{FF2B5EF4-FFF2-40B4-BE49-F238E27FC236}">
                  <a16:creationId xmlns:a16="http://schemas.microsoft.com/office/drawing/2014/main" id="{60594951-6157-4770-B4CC-51E856E48A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 name="Freeform 9">
              <a:extLst>
                <a:ext uri="{FF2B5EF4-FFF2-40B4-BE49-F238E27FC236}">
                  <a16:creationId xmlns:a16="http://schemas.microsoft.com/office/drawing/2014/main" id="{61C659B4-5413-4C0E-94C0-77A62D13CD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Freeform 10">
              <a:extLst>
                <a:ext uri="{FF2B5EF4-FFF2-40B4-BE49-F238E27FC236}">
                  <a16:creationId xmlns:a16="http://schemas.microsoft.com/office/drawing/2014/main" id="{F8898917-C433-46E2-B64C-9959DCBE4E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11">
              <a:extLst>
                <a:ext uri="{FF2B5EF4-FFF2-40B4-BE49-F238E27FC236}">
                  <a16:creationId xmlns:a16="http://schemas.microsoft.com/office/drawing/2014/main" id="{A74EDBCC-8167-46A3-88C0-700B697373B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 name="Freeform 12">
              <a:extLst>
                <a:ext uri="{FF2B5EF4-FFF2-40B4-BE49-F238E27FC236}">
                  <a16:creationId xmlns:a16="http://schemas.microsoft.com/office/drawing/2014/main" id="{A67E927E-7541-4F1F-A650-7EA34A9242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 name="Freeform 13">
              <a:extLst>
                <a:ext uri="{FF2B5EF4-FFF2-40B4-BE49-F238E27FC236}">
                  <a16:creationId xmlns:a16="http://schemas.microsoft.com/office/drawing/2014/main" id="{BDD1CA3A-F54D-4B52-B5BE-1C1A034C2C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 name="Freeform 14">
              <a:extLst>
                <a:ext uri="{FF2B5EF4-FFF2-40B4-BE49-F238E27FC236}">
                  <a16:creationId xmlns:a16="http://schemas.microsoft.com/office/drawing/2014/main" id="{4F2C1832-F5EA-4570-B140-C9865C395E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 name="Freeform 15">
              <a:extLst>
                <a:ext uri="{FF2B5EF4-FFF2-40B4-BE49-F238E27FC236}">
                  <a16:creationId xmlns:a16="http://schemas.microsoft.com/office/drawing/2014/main" id="{070A83B1-3E47-43D5-8ECA-AF855C5824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16">
              <a:extLst>
                <a:ext uri="{FF2B5EF4-FFF2-40B4-BE49-F238E27FC236}">
                  <a16:creationId xmlns:a16="http://schemas.microsoft.com/office/drawing/2014/main" id="{BB2BA416-762A-4171-B3AE-8D821070D5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17">
              <a:extLst>
                <a:ext uri="{FF2B5EF4-FFF2-40B4-BE49-F238E27FC236}">
                  <a16:creationId xmlns:a16="http://schemas.microsoft.com/office/drawing/2014/main" id="{44488F53-1FA7-42B8-BBB3-D9B7CECFFB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 name="Freeform 18">
              <a:extLst>
                <a:ext uri="{FF2B5EF4-FFF2-40B4-BE49-F238E27FC236}">
                  <a16:creationId xmlns:a16="http://schemas.microsoft.com/office/drawing/2014/main" id="{C652F543-6B84-4EB0-BA9A-FEE0FE8241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Freeform 19">
              <a:extLst>
                <a:ext uri="{FF2B5EF4-FFF2-40B4-BE49-F238E27FC236}">
                  <a16:creationId xmlns:a16="http://schemas.microsoft.com/office/drawing/2014/main" id="{4C01ECC6-2CEF-411B-9452-1CFE016A4E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 name="Freeform 20">
              <a:extLst>
                <a:ext uri="{FF2B5EF4-FFF2-40B4-BE49-F238E27FC236}">
                  <a16:creationId xmlns:a16="http://schemas.microsoft.com/office/drawing/2014/main" id="{1E9C8CCE-FD1A-4B8A-B0DD-CCA1061627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 name="Freeform 21">
              <a:extLst>
                <a:ext uri="{FF2B5EF4-FFF2-40B4-BE49-F238E27FC236}">
                  <a16:creationId xmlns:a16="http://schemas.microsoft.com/office/drawing/2014/main" id="{12B88552-9617-441B-804E-7665EEDB0A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 name="Freeform 22">
              <a:extLst>
                <a:ext uri="{FF2B5EF4-FFF2-40B4-BE49-F238E27FC236}">
                  <a16:creationId xmlns:a16="http://schemas.microsoft.com/office/drawing/2014/main" id="{FF9BF7E7-292E-4502-8707-719880804E2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 name="Freeform 23">
              <a:extLst>
                <a:ext uri="{FF2B5EF4-FFF2-40B4-BE49-F238E27FC236}">
                  <a16:creationId xmlns:a16="http://schemas.microsoft.com/office/drawing/2014/main" id="{82861330-5217-4BBD-A029-50D39E363B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 name="Freeform 24">
              <a:extLst>
                <a:ext uri="{FF2B5EF4-FFF2-40B4-BE49-F238E27FC236}">
                  <a16:creationId xmlns:a16="http://schemas.microsoft.com/office/drawing/2014/main" id="{D6E86A53-83A6-4FC9-95CC-A82F6A53E2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 name="Freeform 25">
              <a:extLst>
                <a:ext uri="{FF2B5EF4-FFF2-40B4-BE49-F238E27FC236}">
                  <a16:creationId xmlns:a16="http://schemas.microsoft.com/office/drawing/2014/main" id="{ED068211-CA23-4F84-8EF1-532049651F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7801092" y="1933575"/>
            <a:ext cx="3700346" cy="2872792"/>
          </a:xfrm>
          <a:solidFill>
            <a:schemeClr val="accent1">
              <a:lumMod val="60000"/>
              <a:lumOff val="40000"/>
            </a:schemeClr>
          </a:solidFill>
        </p:spPr>
        <p:txBody>
          <a:bodyPr vert="horz" lIns="228600" tIns="228600" rIns="228600" bIns="228600" rtlCol="0" anchor="ctr">
            <a:normAutofit/>
          </a:bodyPr>
          <a:lstStyle/>
          <a:p>
            <a:r>
              <a:rPr lang="en-US" sz="3400" dirty="0">
                <a:solidFill>
                  <a:schemeClr val="tx1"/>
                </a:solidFill>
              </a:rPr>
              <a:t>Engage in </a:t>
            </a:r>
            <a:br>
              <a:rPr lang="en-US" sz="3400" dirty="0">
                <a:solidFill>
                  <a:schemeClr val="tx1"/>
                </a:solidFill>
              </a:rPr>
            </a:br>
            <a:r>
              <a:rPr lang="en-US" sz="3400" dirty="0">
                <a:solidFill>
                  <a:schemeClr val="tx1"/>
                </a:solidFill>
              </a:rPr>
              <a:t>Practice-Informed Research and Research-Informed Practice</a:t>
            </a:r>
          </a:p>
        </p:txBody>
      </p:sp>
      <p:graphicFrame>
        <p:nvGraphicFramePr>
          <p:cNvPr id="5" name="Content Placeholder 2">
            <a:extLst>
              <a:ext uri="{FF2B5EF4-FFF2-40B4-BE49-F238E27FC236}">
                <a16:creationId xmlns:a16="http://schemas.microsoft.com/office/drawing/2014/main" id="{0C964B0C-B4CA-4D30-9CBD-2D712651E719}"/>
              </a:ext>
            </a:extLst>
          </p:cNvPr>
          <p:cNvGraphicFramePr>
            <a:graphicFrameLocks noGrp="1"/>
          </p:cNvGraphicFramePr>
          <p:nvPr>
            <p:ph idx="1"/>
            <p:extLst>
              <p:ext uri="{D42A27DB-BD31-4B8C-83A1-F6EECF244321}">
                <p14:modId xmlns:p14="http://schemas.microsoft.com/office/powerpoint/2010/main" val="138799104"/>
              </p:ext>
            </p:extLst>
          </p:nvPr>
        </p:nvGraphicFramePr>
        <p:xfrm>
          <a:off x="422276" y="361881"/>
          <a:ext cx="7273924" cy="56642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8553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1" name="Rectangle 7">
            <a:extLst>
              <a:ext uri="{FF2B5EF4-FFF2-40B4-BE49-F238E27FC236}">
                <a16:creationId xmlns:a16="http://schemas.microsoft.com/office/drawing/2014/main" id="{29831267-5CAE-41B8-A1CC-66FE1628A6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437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379EE808-85F9-455B-B8F9-FBE90075FB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89DCC09-ED44-478A-8F79-A02EBAF7A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8E2E2454-5C03-4173-B8FE-1AB94658D4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2E8C684E-09F3-4317-A7D3-3D18C35931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C5505EC4-4943-4963-98E8-69AF3FDF03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4562C7B8-8AFB-4DDB-B72F-284990D5C4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3443E48-282C-4250-A466-0EC71FB9E1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E1DA5A47-4EF3-4987-A0B2-0D48C03004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97C0249-6965-4479-85DD-65D339807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593CC77F-968A-4E39-A274-8278279149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1238E5CF-CAEC-4B5C-9DB6-A40F03FB3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BBD96636-6E63-4D65-A35C-92653FC48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8D56D53D-1432-4D95-B0DD-3799916FD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415107AD-3A21-4847-8F6C-C406292763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74B4AC16-93AF-4037-B469-BD1BAB95C9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57AEC385-0F84-4743-A483-0E97114463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90B47478-85F0-4BCA-9C98-48B633FD5A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C8F8E9C6-76DE-42DF-9CD7-B9789CDE15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660FFC41-5F89-4B42-913F-7FB178063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23">
              <a:extLst>
                <a:ext uri="{FF2B5EF4-FFF2-40B4-BE49-F238E27FC236}">
                  <a16:creationId xmlns:a16="http://schemas.microsoft.com/office/drawing/2014/main" id="{1B956442-7A16-4B5B-908F-D69FC0A933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B54D797E-632B-4287-907B-A96D2CCBF4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BF7D9703-D82B-498D-AA68-475F298FAA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F8D580F2-1EDA-4B5F-98EB-EF8F18E9B7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63" name="Rectangle 33">
              <a:extLst>
                <a:ext uri="{FF2B5EF4-FFF2-40B4-BE49-F238E27FC236}">
                  <a16:creationId xmlns:a16="http://schemas.microsoft.com/office/drawing/2014/main" id="{E0F2EADF-2A67-482F-B290-DED5172BB6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5" name="Isosceles Triangle 22">
              <a:extLst>
                <a:ext uri="{FF2B5EF4-FFF2-40B4-BE49-F238E27FC236}">
                  <a16:creationId xmlns:a16="http://schemas.microsoft.com/office/drawing/2014/main" id="{39BCFDA0-B04D-4835-A135-02F8969F33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35">
              <a:extLst>
                <a:ext uri="{FF2B5EF4-FFF2-40B4-BE49-F238E27FC236}">
                  <a16:creationId xmlns:a16="http://schemas.microsoft.com/office/drawing/2014/main" id="{6DD3C0B8-C176-40C2-93F5-670E2BAC7D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1EB032C9-055F-5F44-9FC0-AD2F035BBD97}"/>
              </a:ext>
            </a:extLst>
          </p:cNvPr>
          <p:cNvSpPr>
            <a:spLocks noGrp="1"/>
          </p:cNvSpPr>
          <p:nvPr>
            <p:ph type="title"/>
          </p:nvPr>
        </p:nvSpPr>
        <p:spPr>
          <a:xfrm>
            <a:off x="791680" y="2349925"/>
            <a:ext cx="3682940" cy="2456442"/>
          </a:xfrm>
        </p:spPr>
        <p:txBody>
          <a:bodyPr>
            <a:normAutofit/>
          </a:bodyPr>
          <a:lstStyle/>
          <a:p>
            <a:r>
              <a:rPr lang="en-US" dirty="0"/>
              <a:t>How to get started in field education</a:t>
            </a:r>
          </a:p>
        </p:txBody>
      </p:sp>
      <p:sp>
        <p:nvSpPr>
          <p:cNvPr id="3" name="Content Placeholder 2">
            <a:extLst>
              <a:ext uri="{FF2B5EF4-FFF2-40B4-BE49-F238E27FC236}">
                <a16:creationId xmlns:a16="http://schemas.microsoft.com/office/drawing/2014/main" id="{BABBC011-B6A8-B04E-9943-7CBF15078173}"/>
              </a:ext>
            </a:extLst>
          </p:cNvPr>
          <p:cNvSpPr>
            <a:spLocks noGrp="1"/>
          </p:cNvSpPr>
          <p:nvPr>
            <p:ph idx="1"/>
          </p:nvPr>
        </p:nvSpPr>
        <p:spPr>
          <a:xfrm>
            <a:off x="5118447" y="803186"/>
            <a:ext cx="6281873" cy="5248622"/>
          </a:xfrm>
        </p:spPr>
        <p:txBody>
          <a:bodyPr>
            <a:normAutofit/>
          </a:bodyPr>
          <a:lstStyle/>
          <a:p>
            <a:r>
              <a:rPr lang="en-US" sz="3600" dirty="0"/>
              <a:t>Qualifications for an Agency Field Instructor</a:t>
            </a:r>
          </a:p>
          <a:p>
            <a:r>
              <a:rPr lang="en-US" sz="3600" dirty="0"/>
              <a:t>Weekly supervision</a:t>
            </a:r>
          </a:p>
          <a:p>
            <a:r>
              <a:rPr lang="en-US" sz="3600" dirty="0"/>
              <a:t>Orientation to Agency</a:t>
            </a:r>
          </a:p>
          <a:p>
            <a:r>
              <a:rPr lang="en-US" sz="3600" dirty="0"/>
              <a:t>Learning Agreement</a:t>
            </a:r>
          </a:p>
        </p:txBody>
      </p:sp>
    </p:spTree>
    <p:extLst>
      <p:ext uri="{BB962C8B-B14F-4D97-AF65-F5344CB8AC3E}">
        <p14:creationId xmlns:p14="http://schemas.microsoft.com/office/powerpoint/2010/main" val="546602687"/>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0EA6746C-F688-4653-BFAB-FEB7082197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7" name="Freeform 5">
              <a:extLst>
                <a:ext uri="{FF2B5EF4-FFF2-40B4-BE49-F238E27FC236}">
                  <a16:creationId xmlns:a16="http://schemas.microsoft.com/office/drawing/2014/main" id="{F473B516-A073-4AB2-A2DA-2B346155C8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8" name="Freeform 6">
              <a:extLst>
                <a:ext uri="{FF2B5EF4-FFF2-40B4-BE49-F238E27FC236}">
                  <a16:creationId xmlns:a16="http://schemas.microsoft.com/office/drawing/2014/main" id="{EF1466B6-13B1-4017-8702-5FE513C623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9" name="Freeform 7">
              <a:extLst>
                <a:ext uri="{FF2B5EF4-FFF2-40B4-BE49-F238E27FC236}">
                  <a16:creationId xmlns:a16="http://schemas.microsoft.com/office/drawing/2014/main" id="{1CC79A8F-0967-4354-9F88-F6C2A084BF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0" name="Freeform 8">
              <a:extLst>
                <a:ext uri="{FF2B5EF4-FFF2-40B4-BE49-F238E27FC236}">
                  <a16:creationId xmlns:a16="http://schemas.microsoft.com/office/drawing/2014/main" id="{CC3E41E5-9F57-40CC-9ED1-B0D3834E32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1" name="Freeform 9">
              <a:extLst>
                <a:ext uri="{FF2B5EF4-FFF2-40B4-BE49-F238E27FC236}">
                  <a16:creationId xmlns:a16="http://schemas.microsoft.com/office/drawing/2014/main" id="{99FF99DC-58F7-4F9C-82B2-679210C38D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2" name="Freeform 10">
              <a:extLst>
                <a:ext uri="{FF2B5EF4-FFF2-40B4-BE49-F238E27FC236}">
                  <a16:creationId xmlns:a16="http://schemas.microsoft.com/office/drawing/2014/main" id="{CC567918-90F5-45A2-AC4A-00BB47FB7F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3" name="Freeform 11">
              <a:extLst>
                <a:ext uri="{FF2B5EF4-FFF2-40B4-BE49-F238E27FC236}">
                  <a16:creationId xmlns:a16="http://schemas.microsoft.com/office/drawing/2014/main" id="{C84B339C-820F-4A1E-B2A5-16379E485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12">
              <a:extLst>
                <a:ext uri="{FF2B5EF4-FFF2-40B4-BE49-F238E27FC236}">
                  <a16:creationId xmlns:a16="http://schemas.microsoft.com/office/drawing/2014/main" id="{B59F7B5A-F055-470A-83EB-37E3C73230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13">
              <a:extLst>
                <a:ext uri="{FF2B5EF4-FFF2-40B4-BE49-F238E27FC236}">
                  <a16:creationId xmlns:a16="http://schemas.microsoft.com/office/drawing/2014/main" id="{17C1F6AD-A436-4603-A312-095A6BFEE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14">
              <a:extLst>
                <a:ext uri="{FF2B5EF4-FFF2-40B4-BE49-F238E27FC236}">
                  <a16:creationId xmlns:a16="http://schemas.microsoft.com/office/drawing/2014/main" id="{F1174104-B0C8-44AA-8C67-31DC1499B3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15">
              <a:extLst>
                <a:ext uri="{FF2B5EF4-FFF2-40B4-BE49-F238E27FC236}">
                  <a16:creationId xmlns:a16="http://schemas.microsoft.com/office/drawing/2014/main" id="{2DB9E986-DBF4-4129-A91F-CF5A1D05A6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16">
              <a:extLst>
                <a:ext uri="{FF2B5EF4-FFF2-40B4-BE49-F238E27FC236}">
                  <a16:creationId xmlns:a16="http://schemas.microsoft.com/office/drawing/2014/main" id="{4277D0E9-EB42-4798-BADB-640D21FF17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17">
              <a:extLst>
                <a:ext uri="{FF2B5EF4-FFF2-40B4-BE49-F238E27FC236}">
                  <a16:creationId xmlns:a16="http://schemas.microsoft.com/office/drawing/2014/main" id="{E3036BF2-5BAE-4D3E-8906-753587BD8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18">
              <a:extLst>
                <a:ext uri="{FF2B5EF4-FFF2-40B4-BE49-F238E27FC236}">
                  <a16:creationId xmlns:a16="http://schemas.microsoft.com/office/drawing/2014/main" id="{5B4A4DAB-072D-47D9-A85A-6E4C1445E3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19">
              <a:extLst>
                <a:ext uri="{FF2B5EF4-FFF2-40B4-BE49-F238E27FC236}">
                  <a16:creationId xmlns:a16="http://schemas.microsoft.com/office/drawing/2014/main" id="{DC7CE321-8DE9-44F2-85D9-EFF0577EEF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20">
              <a:extLst>
                <a:ext uri="{FF2B5EF4-FFF2-40B4-BE49-F238E27FC236}">
                  <a16:creationId xmlns:a16="http://schemas.microsoft.com/office/drawing/2014/main" id="{FE74AEAA-D95A-462F-8CED-BE5146AE97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3" name="Freeform 21">
              <a:extLst>
                <a:ext uri="{FF2B5EF4-FFF2-40B4-BE49-F238E27FC236}">
                  <a16:creationId xmlns:a16="http://schemas.microsoft.com/office/drawing/2014/main" id="{5F680D37-DDCE-49A5-801F-78E211F93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84" name="Freeform 22">
              <a:extLst>
                <a:ext uri="{FF2B5EF4-FFF2-40B4-BE49-F238E27FC236}">
                  <a16:creationId xmlns:a16="http://schemas.microsoft.com/office/drawing/2014/main" id="{56AAEF18-0A28-4C6D-B6D7-293C6116C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23">
              <a:extLst>
                <a:ext uri="{FF2B5EF4-FFF2-40B4-BE49-F238E27FC236}">
                  <a16:creationId xmlns:a16="http://schemas.microsoft.com/office/drawing/2014/main" id="{3D9F3C43-7032-490F-B833-61ED5E2289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24">
              <a:extLst>
                <a:ext uri="{FF2B5EF4-FFF2-40B4-BE49-F238E27FC236}">
                  <a16:creationId xmlns:a16="http://schemas.microsoft.com/office/drawing/2014/main" id="{555874EF-621F-4188-AD75-335F3F082D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25">
              <a:extLst>
                <a:ext uri="{FF2B5EF4-FFF2-40B4-BE49-F238E27FC236}">
                  <a16:creationId xmlns:a16="http://schemas.microsoft.com/office/drawing/2014/main" id="{15B4B778-7E6E-44EF-9375-288ADD8F5A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89" name="Group 88">
            <a:extLst>
              <a:ext uri="{FF2B5EF4-FFF2-40B4-BE49-F238E27FC236}">
                <a16:creationId xmlns:a16="http://schemas.microsoft.com/office/drawing/2014/main" id="{6CCD5687-0DF2-44C8-A34A-BB82FF1562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90" name="Rectangle 89">
              <a:extLst>
                <a:ext uri="{FF2B5EF4-FFF2-40B4-BE49-F238E27FC236}">
                  <a16:creationId xmlns:a16="http://schemas.microsoft.com/office/drawing/2014/main" id="{C798BCD2-5B53-4B61-9A0E-151447E638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1" name="Isosceles Triangle 22">
              <a:extLst>
                <a:ext uri="{FF2B5EF4-FFF2-40B4-BE49-F238E27FC236}">
                  <a16:creationId xmlns:a16="http://schemas.microsoft.com/office/drawing/2014/main" id="{9AB393CC-33E1-40B0-A7B3-1248CAAA9F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 name="Rectangle 91">
              <a:extLst>
                <a:ext uri="{FF2B5EF4-FFF2-40B4-BE49-F238E27FC236}">
                  <a16:creationId xmlns:a16="http://schemas.microsoft.com/office/drawing/2014/main" id="{DB43794D-C926-4DFB-A24C-B811A12DD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94" name="Rectangle 93">
            <a:extLst>
              <a:ext uri="{FF2B5EF4-FFF2-40B4-BE49-F238E27FC236}">
                <a16:creationId xmlns:a16="http://schemas.microsoft.com/office/drawing/2014/main" id="{40F2DE27-1297-4129-8109-8A8F621F6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a:extLst>
              <a:ext uri="{FF2B5EF4-FFF2-40B4-BE49-F238E27FC236}">
                <a16:creationId xmlns:a16="http://schemas.microsoft.com/office/drawing/2014/main" id="{EE3576CE-E327-4733-A289-BEFB35F754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97" name="Freeform 5">
              <a:extLst>
                <a:ext uri="{FF2B5EF4-FFF2-40B4-BE49-F238E27FC236}">
                  <a16:creationId xmlns:a16="http://schemas.microsoft.com/office/drawing/2014/main" id="{EF2E2475-8B34-4000-B8B4-D1C0480EAC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 name="Freeform 6">
              <a:extLst>
                <a:ext uri="{FF2B5EF4-FFF2-40B4-BE49-F238E27FC236}">
                  <a16:creationId xmlns:a16="http://schemas.microsoft.com/office/drawing/2014/main" id="{AFF0158B-67CA-4E5D-82E9-032946005C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 name="Freeform 7">
              <a:extLst>
                <a:ext uri="{FF2B5EF4-FFF2-40B4-BE49-F238E27FC236}">
                  <a16:creationId xmlns:a16="http://schemas.microsoft.com/office/drawing/2014/main" id="{E791B238-571A-4C82-9B16-63D94A891B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Freeform 8">
              <a:extLst>
                <a:ext uri="{FF2B5EF4-FFF2-40B4-BE49-F238E27FC236}">
                  <a16:creationId xmlns:a16="http://schemas.microsoft.com/office/drawing/2014/main" id="{70F10DD1-A998-4B23-8C15-31B7FD35E9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Freeform 9">
              <a:extLst>
                <a:ext uri="{FF2B5EF4-FFF2-40B4-BE49-F238E27FC236}">
                  <a16:creationId xmlns:a16="http://schemas.microsoft.com/office/drawing/2014/main" id="{AE6BBC61-DC1C-44DA-9B00-6F69CE21D8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 name="Freeform 10">
              <a:extLst>
                <a:ext uri="{FF2B5EF4-FFF2-40B4-BE49-F238E27FC236}">
                  <a16:creationId xmlns:a16="http://schemas.microsoft.com/office/drawing/2014/main" id="{906CAA79-7669-426E-AB78-3E141D4751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 name="Freeform 11">
              <a:extLst>
                <a:ext uri="{FF2B5EF4-FFF2-40B4-BE49-F238E27FC236}">
                  <a16:creationId xmlns:a16="http://schemas.microsoft.com/office/drawing/2014/main" id="{DA6EE275-29A0-4962-AFA6-FAD32DF50F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 name="Freeform 12">
              <a:extLst>
                <a:ext uri="{FF2B5EF4-FFF2-40B4-BE49-F238E27FC236}">
                  <a16:creationId xmlns:a16="http://schemas.microsoft.com/office/drawing/2014/main" id="{2274EE13-0D62-4489-9B61-C616736FA1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 name="Freeform 13">
              <a:extLst>
                <a:ext uri="{FF2B5EF4-FFF2-40B4-BE49-F238E27FC236}">
                  <a16:creationId xmlns:a16="http://schemas.microsoft.com/office/drawing/2014/main" id="{471730B6-C7FB-45ED-BCC5-40FD45BF26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Freeform 14">
              <a:extLst>
                <a:ext uri="{FF2B5EF4-FFF2-40B4-BE49-F238E27FC236}">
                  <a16:creationId xmlns:a16="http://schemas.microsoft.com/office/drawing/2014/main" id="{D6FE80FB-C4EF-4D79-9559-D63549F146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 name="Freeform 15">
              <a:extLst>
                <a:ext uri="{FF2B5EF4-FFF2-40B4-BE49-F238E27FC236}">
                  <a16:creationId xmlns:a16="http://schemas.microsoft.com/office/drawing/2014/main" id="{C9CBAF19-21AE-40E8-8965-D5E6042F25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Freeform 16">
              <a:extLst>
                <a:ext uri="{FF2B5EF4-FFF2-40B4-BE49-F238E27FC236}">
                  <a16:creationId xmlns:a16="http://schemas.microsoft.com/office/drawing/2014/main" id="{EBA99019-E134-4FD1-9B9C-5F2DCAAA98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 name="Freeform 17">
              <a:extLst>
                <a:ext uri="{FF2B5EF4-FFF2-40B4-BE49-F238E27FC236}">
                  <a16:creationId xmlns:a16="http://schemas.microsoft.com/office/drawing/2014/main" id="{00B654CA-DF8B-44BB-BF62-5B028D5222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Freeform 18">
              <a:extLst>
                <a:ext uri="{FF2B5EF4-FFF2-40B4-BE49-F238E27FC236}">
                  <a16:creationId xmlns:a16="http://schemas.microsoft.com/office/drawing/2014/main" id="{32411C03-987B-42CB-833D-E31A279010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 name="Freeform 19">
              <a:extLst>
                <a:ext uri="{FF2B5EF4-FFF2-40B4-BE49-F238E27FC236}">
                  <a16:creationId xmlns:a16="http://schemas.microsoft.com/office/drawing/2014/main" id="{5F9F126A-997B-4B39-8984-6563BA5D7F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 name="Freeform 20">
              <a:extLst>
                <a:ext uri="{FF2B5EF4-FFF2-40B4-BE49-F238E27FC236}">
                  <a16:creationId xmlns:a16="http://schemas.microsoft.com/office/drawing/2014/main" id="{49617DFE-E17F-4F67-9D22-C419793921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 name="Freeform 21">
              <a:extLst>
                <a:ext uri="{FF2B5EF4-FFF2-40B4-BE49-F238E27FC236}">
                  <a16:creationId xmlns:a16="http://schemas.microsoft.com/office/drawing/2014/main" id="{E5441641-3AA6-42CE-8E3B-D39246DDE4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Freeform 22">
              <a:extLst>
                <a:ext uri="{FF2B5EF4-FFF2-40B4-BE49-F238E27FC236}">
                  <a16:creationId xmlns:a16="http://schemas.microsoft.com/office/drawing/2014/main" id="{6A578EBB-B60C-404B-B968-F9D46DC8BF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 name="Freeform 23">
              <a:extLst>
                <a:ext uri="{FF2B5EF4-FFF2-40B4-BE49-F238E27FC236}">
                  <a16:creationId xmlns:a16="http://schemas.microsoft.com/office/drawing/2014/main" id="{6A6D1E40-DD2C-4558-954C-47EC7417E6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 name="Freeform 24">
              <a:extLst>
                <a:ext uri="{FF2B5EF4-FFF2-40B4-BE49-F238E27FC236}">
                  <a16:creationId xmlns:a16="http://schemas.microsoft.com/office/drawing/2014/main" id="{6C40FCAF-C578-4360-9094-9F66028B7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 name="Freeform 25">
              <a:extLst>
                <a:ext uri="{FF2B5EF4-FFF2-40B4-BE49-F238E27FC236}">
                  <a16:creationId xmlns:a16="http://schemas.microsoft.com/office/drawing/2014/main" id="{63EAC42D-DC17-4FCB-B8F4-6AFBDA29CF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1306513" y="299327"/>
            <a:ext cx="9672637" cy="2039060"/>
          </a:xfrm>
        </p:spPr>
        <p:txBody>
          <a:bodyPr vert="horz" lIns="228600" tIns="228600" rIns="228600" bIns="228600" rtlCol="0" anchor="ctr">
            <a:normAutofit/>
          </a:bodyPr>
          <a:lstStyle/>
          <a:p>
            <a:r>
              <a:rPr lang="en-US" sz="4000" dirty="0">
                <a:solidFill>
                  <a:schemeClr val="tx1"/>
                </a:solidFill>
              </a:rPr>
              <a:t>Engage in Policy </a:t>
            </a:r>
            <a:br>
              <a:rPr lang="en-US" sz="4000" dirty="0">
                <a:solidFill>
                  <a:schemeClr val="tx1"/>
                </a:solidFill>
              </a:rPr>
            </a:br>
            <a:r>
              <a:rPr lang="en-US" sz="4000" dirty="0">
                <a:solidFill>
                  <a:schemeClr val="tx1"/>
                </a:solidFill>
              </a:rPr>
              <a:t>Practice</a:t>
            </a:r>
          </a:p>
        </p:txBody>
      </p:sp>
      <p:graphicFrame>
        <p:nvGraphicFramePr>
          <p:cNvPr id="5" name="Content Placeholder 2">
            <a:extLst>
              <a:ext uri="{FF2B5EF4-FFF2-40B4-BE49-F238E27FC236}">
                <a16:creationId xmlns:a16="http://schemas.microsoft.com/office/drawing/2014/main" id="{7F7B237B-3339-46C0-9AC6-2EE99430CF28}"/>
              </a:ext>
            </a:extLst>
          </p:cNvPr>
          <p:cNvGraphicFramePr>
            <a:graphicFrameLocks noGrp="1"/>
          </p:cNvGraphicFramePr>
          <p:nvPr>
            <p:ph idx="1"/>
            <p:extLst>
              <p:ext uri="{D42A27DB-BD31-4B8C-83A1-F6EECF244321}">
                <p14:modId xmlns:p14="http://schemas.microsoft.com/office/powerpoint/2010/main" val="1709699192"/>
              </p:ext>
            </p:extLst>
          </p:nvPr>
        </p:nvGraphicFramePr>
        <p:xfrm>
          <a:off x="807722" y="1990975"/>
          <a:ext cx="10576558" cy="46860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734896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8FEA5-E62E-3C4B-8F8F-279AA0496A21}"/>
              </a:ext>
            </a:extLst>
          </p:cNvPr>
          <p:cNvSpPr>
            <a:spLocks noGrp="1"/>
          </p:cNvSpPr>
          <p:nvPr>
            <p:ph type="title"/>
          </p:nvPr>
        </p:nvSpPr>
        <p:spPr/>
        <p:txBody>
          <a:bodyPr/>
          <a:lstStyle/>
          <a:p>
            <a:r>
              <a:rPr lang="en-US" sz="4400" dirty="0">
                <a:solidFill>
                  <a:schemeClr val="tx1"/>
                </a:solidFill>
              </a:rPr>
              <a:t>Levels of Connection</a:t>
            </a:r>
          </a:p>
        </p:txBody>
      </p:sp>
      <p:sp>
        <p:nvSpPr>
          <p:cNvPr id="3" name="Content Placeholder 2">
            <a:extLst>
              <a:ext uri="{FF2B5EF4-FFF2-40B4-BE49-F238E27FC236}">
                <a16:creationId xmlns:a16="http://schemas.microsoft.com/office/drawing/2014/main" id="{7F6D4AE9-A902-794C-9DAD-3BB1AFADBEFE}"/>
              </a:ext>
            </a:extLst>
          </p:cNvPr>
          <p:cNvSpPr>
            <a:spLocks noGrp="1"/>
          </p:cNvSpPr>
          <p:nvPr>
            <p:ph idx="1"/>
          </p:nvPr>
        </p:nvSpPr>
        <p:spPr/>
        <p:txBody>
          <a:bodyPr>
            <a:normAutofit/>
          </a:bodyPr>
          <a:lstStyle/>
          <a:p>
            <a:r>
              <a:rPr lang="en-US" sz="2800" dirty="0"/>
              <a:t>Interns’ skills in engagement, assessment, intervention and evaluation of practice (competencies 6, 7, 8, and 9) should, ideally, happen at all five levels of social work:</a:t>
            </a:r>
          </a:p>
          <a:p>
            <a:pPr lvl="1"/>
            <a:r>
              <a:rPr lang="en-US" sz="2400" dirty="0"/>
              <a:t>Work with individuals,</a:t>
            </a:r>
          </a:p>
          <a:p>
            <a:pPr lvl="1"/>
            <a:r>
              <a:rPr lang="en-US" sz="2400" dirty="0"/>
              <a:t>Work with families,</a:t>
            </a:r>
          </a:p>
          <a:p>
            <a:pPr lvl="1"/>
            <a:r>
              <a:rPr lang="en-US" sz="2400" dirty="0"/>
              <a:t>Work with groups,</a:t>
            </a:r>
          </a:p>
          <a:p>
            <a:pPr lvl="1"/>
            <a:r>
              <a:rPr lang="en-US" sz="2400" dirty="0"/>
              <a:t>Work with organizations, and</a:t>
            </a:r>
          </a:p>
          <a:p>
            <a:pPr lvl="1"/>
            <a:r>
              <a:rPr lang="en-US" sz="2400" dirty="0"/>
              <a:t>Work with communities.</a:t>
            </a:r>
          </a:p>
        </p:txBody>
      </p:sp>
      <p:sp>
        <p:nvSpPr>
          <p:cNvPr id="4" name="Text Placeholder 3">
            <a:extLst>
              <a:ext uri="{FF2B5EF4-FFF2-40B4-BE49-F238E27FC236}">
                <a16:creationId xmlns:a16="http://schemas.microsoft.com/office/drawing/2014/main" id="{CF57539E-55CC-F242-A7FB-DB05243B5CA0}"/>
              </a:ext>
            </a:extLst>
          </p:cNvPr>
          <p:cNvSpPr>
            <a:spLocks noGrp="1"/>
          </p:cNvSpPr>
          <p:nvPr>
            <p:ph type="body" sz="half" idx="2"/>
          </p:nvPr>
        </p:nvSpPr>
        <p:spPr/>
        <p:txBody>
          <a:bodyPr/>
          <a:lstStyle/>
          <a:p>
            <a:r>
              <a:rPr lang="en-US" dirty="0"/>
              <a:t>…</a:t>
            </a:r>
          </a:p>
        </p:txBody>
      </p:sp>
    </p:spTree>
    <p:extLst>
      <p:ext uri="{BB962C8B-B14F-4D97-AF65-F5344CB8AC3E}">
        <p14:creationId xmlns:p14="http://schemas.microsoft.com/office/powerpoint/2010/main" val="33794753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8CDE548-ED4F-E449-A414-299D68B02EB2}"/>
              </a:ext>
            </a:extLst>
          </p:cNvPr>
          <p:cNvSpPr>
            <a:spLocks noGrp="1"/>
          </p:cNvSpPr>
          <p:nvPr>
            <p:ph type="title"/>
          </p:nvPr>
        </p:nvSpPr>
        <p:spPr>
          <a:xfrm>
            <a:off x="643467" y="321734"/>
            <a:ext cx="10905066" cy="1135737"/>
          </a:xfrm>
        </p:spPr>
        <p:txBody>
          <a:bodyPr>
            <a:normAutofit/>
          </a:bodyPr>
          <a:lstStyle/>
          <a:p>
            <a:r>
              <a:rPr lang="en-US" sz="3600"/>
              <a:t>In-Person Contact</a:t>
            </a:r>
          </a:p>
        </p:txBody>
      </p:sp>
      <p:sp>
        <p:nvSpPr>
          <p:cNvPr id="3" name="Content Placeholder 2">
            <a:extLst>
              <a:ext uri="{FF2B5EF4-FFF2-40B4-BE49-F238E27FC236}">
                <a16:creationId xmlns:a16="http://schemas.microsoft.com/office/drawing/2014/main" id="{45E209AB-F2E2-B847-86A4-35F1171A8FFA}"/>
              </a:ext>
            </a:extLst>
          </p:cNvPr>
          <p:cNvSpPr>
            <a:spLocks noGrp="1"/>
          </p:cNvSpPr>
          <p:nvPr>
            <p:ph idx="1"/>
          </p:nvPr>
        </p:nvSpPr>
        <p:spPr>
          <a:xfrm>
            <a:off x="643467" y="1457471"/>
            <a:ext cx="10905066" cy="5161606"/>
          </a:xfrm>
        </p:spPr>
        <p:txBody>
          <a:bodyPr>
            <a:normAutofit/>
          </a:bodyPr>
          <a:lstStyle/>
          <a:p>
            <a:pPr lvl="1"/>
            <a:r>
              <a:rPr lang="en-US" dirty="0"/>
              <a:t>In-person client contact. This should include work with individuals, families, and groups. Interns should also work directly with members of organizations and communities.</a:t>
            </a:r>
          </a:p>
          <a:p>
            <a:pPr lvl="2"/>
            <a:r>
              <a:rPr lang="en-US" sz="2400" dirty="0"/>
              <a:t>Working with individuals – this may include providing direct services, providing case management services, or crisis management services. </a:t>
            </a:r>
          </a:p>
          <a:p>
            <a:pPr lvl="2"/>
            <a:r>
              <a:rPr lang="en-US" sz="2400" dirty="0"/>
              <a:t>Working with families – this may include attending family meetings, discussions with clients about their families, or attending functions developed for families.</a:t>
            </a:r>
          </a:p>
          <a:p>
            <a:pPr lvl="2"/>
            <a:r>
              <a:rPr lang="en-US" sz="2400" dirty="0"/>
              <a:t>Work with groups – these may be client groups or staff groups such as providing trainings to staff.</a:t>
            </a:r>
          </a:p>
          <a:p>
            <a:pPr lvl="2"/>
            <a:r>
              <a:rPr lang="en-US" sz="2400" dirty="0"/>
              <a:t>Work with organizations - such as meeting with organizations outside of your own agency.</a:t>
            </a:r>
          </a:p>
          <a:p>
            <a:pPr lvl="2"/>
            <a:r>
              <a:rPr lang="en-US" sz="2400" dirty="0"/>
              <a:t>Work with communities – this may include attending community wide meetings.</a:t>
            </a:r>
          </a:p>
          <a:p>
            <a:endParaRPr 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1544895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EA6746C-F688-4653-BFAB-FEB7082197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473B516-A073-4AB2-A2DA-2B346155C8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EF1466B6-13B1-4017-8702-5FE513C623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1CC79A8F-0967-4354-9F88-F6C2A084BF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CC3E41E5-9F57-40CC-9ED1-B0D3834E32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9FF99DC-58F7-4F9C-82B2-679210C38D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C567918-90F5-45A2-AC4A-00BB47FB7F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C84B339C-820F-4A1E-B2A5-16379E485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59F7B5A-F055-470A-83EB-37E3C73230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17C1F6AD-A436-4603-A312-095A6BFEE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F1174104-B0C8-44AA-8C67-31DC1499B3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2DB9E986-DBF4-4129-A91F-CF5A1D05A6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4277D0E9-EB42-4798-BADB-640D21FF17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E3036BF2-5BAE-4D3E-8906-753587BD8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5B4A4DAB-072D-47D9-A85A-6E4C1445E3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DC7CE321-8DE9-44F2-85D9-EFF0577EEF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FE74AEAA-D95A-462F-8CED-BE5146AE97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5F680D37-DDCE-49A5-801F-78E211F93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56AAEF18-0A28-4C6D-B6D7-293C6116C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3D9F3C43-7032-490F-B833-61ED5E2289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555874EF-621F-4188-AD75-335F3F082D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15B4B778-7E6E-44EF-9375-288ADD8F5A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6CCD5687-0DF2-44C8-A34A-BB82FF1562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798BCD2-5B53-4B61-9A0E-151447E638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9AB393CC-33E1-40B0-A7B3-1248CAAA9F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B43794D-C926-4DFB-A24C-B811A12DD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8" name="Rectangle 37">
            <a:extLst>
              <a:ext uri="{FF2B5EF4-FFF2-40B4-BE49-F238E27FC236}">
                <a16:creationId xmlns:a16="http://schemas.microsoft.com/office/drawing/2014/main" id="{40F2DE27-1297-4129-8109-8A8F621F6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EE3576CE-E327-4733-A289-BEFB35F754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1" name="Freeform 5">
              <a:extLst>
                <a:ext uri="{FF2B5EF4-FFF2-40B4-BE49-F238E27FC236}">
                  <a16:creationId xmlns:a16="http://schemas.microsoft.com/office/drawing/2014/main" id="{EF2E2475-8B34-4000-B8B4-D1C0480EAC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6">
              <a:extLst>
                <a:ext uri="{FF2B5EF4-FFF2-40B4-BE49-F238E27FC236}">
                  <a16:creationId xmlns:a16="http://schemas.microsoft.com/office/drawing/2014/main" id="{AFF0158B-67CA-4E5D-82E9-032946005C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7">
              <a:extLst>
                <a:ext uri="{FF2B5EF4-FFF2-40B4-BE49-F238E27FC236}">
                  <a16:creationId xmlns:a16="http://schemas.microsoft.com/office/drawing/2014/main" id="{E791B238-571A-4C82-9B16-63D94A891B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8">
              <a:extLst>
                <a:ext uri="{FF2B5EF4-FFF2-40B4-BE49-F238E27FC236}">
                  <a16:creationId xmlns:a16="http://schemas.microsoft.com/office/drawing/2014/main" id="{70F10DD1-A998-4B23-8C15-31B7FD35E9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9">
              <a:extLst>
                <a:ext uri="{FF2B5EF4-FFF2-40B4-BE49-F238E27FC236}">
                  <a16:creationId xmlns:a16="http://schemas.microsoft.com/office/drawing/2014/main" id="{AE6BBC61-DC1C-44DA-9B00-6F69CE21D8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0">
              <a:extLst>
                <a:ext uri="{FF2B5EF4-FFF2-40B4-BE49-F238E27FC236}">
                  <a16:creationId xmlns:a16="http://schemas.microsoft.com/office/drawing/2014/main" id="{906CAA79-7669-426E-AB78-3E141D4751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1">
              <a:extLst>
                <a:ext uri="{FF2B5EF4-FFF2-40B4-BE49-F238E27FC236}">
                  <a16:creationId xmlns:a16="http://schemas.microsoft.com/office/drawing/2014/main" id="{DA6EE275-29A0-4962-AFA6-FAD32DF50F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2">
              <a:extLst>
                <a:ext uri="{FF2B5EF4-FFF2-40B4-BE49-F238E27FC236}">
                  <a16:creationId xmlns:a16="http://schemas.microsoft.com/office/drawing/2014/main" id="{2274EE13-0D62-4489-9B61-C616736FA1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3">
              <a:extLst>
                <a:ext uri="{FF2B5EF4-FFF2-40B4-BE49-F238E27FC236}">
                  <a16:creationId xmlns:a16="http://schemas.microsoft.com/office/drawing/2014/main" id="{471730B6-C7FB-45ED-BCC5-40FD45BF26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4">
              <a:extLst>
                <a:ext uri="{FF2B5EF4-FFF2-40B4-BE49-F238E27FC236}">
                  <a16:creationId xmlns:a16="http://schemas.microsoft.com/office/drawing/2014/main" id="{D6FE80FB-C4EF-4D79-9559-D63549F146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5">
              <a:extLst>
                <a:ext uri="{FF2B5EF4-FFF2-40B4-BE49-F238E27FC236}">
                  <a16:creationId xmlns:a16="http://schemas.microsoft.com/office/drawing/2014/main" id="{C9CBAF19-21AE-40E8-8965-D5E6042F25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6">
              <a:extLst>
                <a:ext uri="{FF2B5EF4-FFF2-40B4-BE49-F238E27FC236}">
                  <a16:creationId xmlns:a16="http://schemas.microsoft.com/office/drawing/2014/main" id="{EBA99019-E134-4FD1-9B9C-5F2DCAAA98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7">
              <a:extLst>
                <a:ext uri="{FF2B5EF4-FFF2-40B4-BE49-F238E27FC236}">
                  <a16:creationId xmlns:a16="http://schemas.microsoft.com/office/drawing/2014/main" id="{00B654CA-DF8B-44BB-BF62-5B028D5222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8">
              <a:extLst>
                <a:ext uri="{FF2B5EF4-FFF2-40B4-BE49-F238E27FC236}">
                  <a16:creationId xmlns:a16="http://schemas.microsoft.com/office/drawing/2014/main" id="{32411C03-987B-42CB-833D-E31A279010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19">
              <a:extLst>
                <a:ext uri="{FF2B5EF4-FFF2-40B4-BE49-F238E27FC236}">
                  <a16:creationId xmlns:a16="http://schemas.microsoft.com/office/drawing/2014/main" id="{5F9F126A-997B-4B39-8984-6563BA5D7F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20">
              <a:extLst>
                <a:ext uri="{FF2B5EF4-FFF2-40B4-BE49-F238E27FC236}">
                  <a16:creationId xmlns:a16="http://schemas.microsoft.com/office/drawing/2014/main" id="{49617DFE-E17F-4F67-9D22-C419793921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21">
              <a:extLst>
                <a:ext uri="{FF2B5EF4-FFF2-40B4-BE49-F238E27FC236}">
                  <a16:creationId xmlns:a16="http://schemas.microsoft.com/office/drawing/2014/main" id="{E5441641-3AA6-42CE-8E3B-D39246DDE4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22">
              <a:extLst>
                <a:ext uri="{FF2B5EF4-FFF2-40B4-BE49-F238E27FC236}">
                  <a16:creationId xmlns:a16="http://schemas.microsoft.com/office/drawing/2014/main" id="{6A578EBB-B60C-404B-B968-F9D46DC8BF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23">
              <a:extLst>
                <a:ext uri="{FF2B5EF4-FFF2-40B4-BE49-F238E27FC236}">
                  <a16:creationId xmlns:a16="http://schemas.microsoft.com/office/drawing/2014/main" id="{6A6D1E40-DD2C-4558-954C-47EC7417E6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24">
              <a:extLst>
                <a:ext uri="{FF2B5EF4-FFF2-40B4-BE49-F238E27FC236}">
                  <a16:creationId xmlns:a16="http://schemas.microsoft.com/office/drawing/2014/main" id="{6C40FCAF-C578-4360-9094-9F66028B7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25">
              <a:extLst>
                <a:ext uri="{FF2B5EF4-FFF2-40B4-BE49-F238E27FC236}">
                  <a16:creationId xmlns:a16="http://schemas.microsoft.com/office/drawing/2014/main" id="{63EAC42D-DC17-4FCB-B8F4-6AFBDA29CF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1759287" y="798881"/>
            <a:ext cx="8673427" cy="1048945"/>
          </a:xfrm>
        </p:spPr>
        <p:txBody>
          <a:bodyPr vert="horz" lIns="228600" tIns="228600" rIns="228600" bIns="228600" rtlCol="0" anchor="ctr">
            <a:noAutofit/>
          </a:bodyPr>
          <a:lstStyle/>
          <a:p>
            <a:r>
              <a:rPr lang="en-US" dirty="0">
                <a:solidFill>
                  <a:schemeClr val="tx1"/>
                </a:solidFill>
              </a:rPr>
              <a:t>Engage with Individuals, Families, Groups, Organizations, and Communities.</a:t>
            </a:r>
          </a:p>
        </p:txBody>
      </p:sp>
      <p:graphicFrame>
        <p:nvGraphicFramePr>
          <p:cNvPr id="5" name="Content Placeholder 2">
            <a:extLst>
              <a:ext uri="{FF2B5EF4-FFF2-40B4-BE49-F238E27FC236}">
                <a16:creationId xmlns:a16="http://schemas.microsoft.com/office/drawing/2014/main" id="{8894C73B-BA95-4E14-9A50-20C0DFFC734E}"/>
              </a:ext>
            </a:extLst>
          </p:cNvPr>
          <p:cNvGraphicFramePr>
            <a:graphicFrameLocks noGrp="1"/>
          </p:cNvGraphicFramePr>
          <p:nvPr>
            <p:ph idx="1"/>
            <p:extLst>
              <p:ext uri="{D42A27DB-BD31-4B8C-83A1-F6EECF244321}">
                <p14:modId xmlns:p14="http://schemas.microsoft.com/office/powerpoint/2010/main" val="4021796634"/>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93941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EA6746C-F688-4653-BFAB-FEB7082197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473B516-A073-4AB2-A2DA-2B346155C8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EF1466B6-13B1-4017-8702-5FE513C623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1CC79A8F-0967-4354-9F88-F6C2A084BF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CC3E41E5-9F57-40CC-9ED1-B0D3834E32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9FF99DC-58F7-4F9C-82B2-679210C38D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C567918-90F5-45A2-AC4A-00BB47FB7F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C84B339C-820F-4A1E-B2A5-16379E485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59F7B5A-F055-470A-83EB-37E3C73230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17C1F6AD-A436-4603-A312-095A6BFEE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F1174104-B0C8-44AA-8C67-31DC1499B3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2DB9E986-DBF4-4129-A91F-CF5A1D05A6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4277D0E9-EB42-4798-BADB-640D21FF17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E3036BF2-5BAE-4D3E-8906-753587BD8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5B4A4DAB-072D-47D9-A85A-6E4C1445E3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DC7CE321-8DE9-44F2-85D9-EFF0577EEF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FE74AEAA-D95A-462F-8CED-BE5146AE97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5F680D37-DDCE-49A5-801F-78E211F93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56AAEF18-0A28-4C6D-B6D7-293C6116C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3D9F3C43-7032-490F-B833-61ED5E2289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555874EF-621F-4188-AD75-335F3F082D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15B4B778-7E6E-44EF-9375-288ADD8F5A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6CCD5687-0DF2-44C8-A34A-BB82FF1562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798BCD2-5B53-4B61-9A0E-151447E638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9AB393CC-33E1-40B0-A7B3-1248CAAA9F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B43794D-C926-4DFB-A24C-B811A12DD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8" name="Rectangle 37">
            <a:extLst>
              <a:ext uri="{FF2B5EF4-FFF2-40B4-BE49-F238E27FC236}">
                <a16:creationId xmlns:a16="http://schemas.microsoft.com/office/drawing/2014/main" id="{40F2DE27-1297-4129-8109-8A8F621F6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EE3576CE-E327-4733-A289-BEFB35F754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1" name="Freeform 5">
              <a:extLst>
                <a:ext uri="{FF2B5EF4-FFF2-40B4-BE49-F238E27FC236}">
                  <a16:creationId xmlns:a16="http://schemas.microsoft.com/office/drawing/2014/main" id="{EF2E2475-8B34-4000-B8B4-D1C0480EAC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6">
              <a:extLst>
                <a:ext uri="{FF2B5EF4-FFF2-40B4-BE49-F238E27FC236}">
                  <a16:creationId xmlns:a16="http://schemas.microsoft.com/office/drawing/2014/main" id="{AFF0158B-67CA-4E5D-82E9-032946005C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7">
              <a:extLst>
                <a:ext uri="{FF2B5EF4-FFF2-40B4-BE49-F238E27FC236}">
                  <a16:creationId xmlns:a16="http://schemas.microsoft.com/office/drawing/2014/main" id="{E791B238-571A-4C82-9B16-63D94A891B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8">
              <a:extLst>
                <a:ext uri="{FF2B5EF4-FFF2-40B4-BE49-F238E27FC236}">
                  <a16:creationId xmlns:a16="http://schemas.microsoft.com/office/drawing/2014/main" id="{70F10DD1-A998-4B23-8C15-31B7FD35E9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9">
              <a:extLst>
                <a:ext uri="{FF2B5EF4-FFF2-40B4-BE49-F238E27FC236}">
                  <a16:creationId xmlns:a16="http://schemas.microsoft.com/office/drawing/2014/main" id="{AE6BBC61-DC1C-44DA-9B00-6F69CE21D8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0">
              <a:extLst>
                <a:ext uri="{FF2B5EF4-FFF2-40B4-BE49-F238E27FC236}">
                  <a16:creationId xmlns:a16="http://schemas.microsoft.com/office/drawing/2014/main" id="{906CAA79-7669-426E-AB78-3E141D4751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1">
              <a:extLst>
                <a:ext uri="{FF2B5EF4-FFF2-40B4-BE49-F238E27FC236}">
                  <a16:creationId xmlns:a16="http://schemas.microsoft.com/office/drawing/2014/main" id="{DA6EE275-29A0-4962-AFA6-FAD32DF50F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2">
              <a:extLst>
                <a:ext uri="{FF2B5EF4-FFF2-40B4-BE49-F238E27FC236}">
                  <a16:creationId xmlns:a16="http://schemas.microsoft.com/office/drawing/2014/main" id="{2274EE13-0D62-4489-9B61-C616736FA1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3">
              <a:extLst>
                <a:ext uri="{FF2B5EF4-FFF2-40B4-BE49-F238E27FC236}">
                  <a16:creationId xmlns:a16="http://schemas.microsoft.com/office/drawing/2014/main" id="{471730B6-C7FB-45ED-BCC5-40FD45BF26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4">
              <a:extLst>
                <a:ext uri="{FF2B5EF4-FFF2-40B4-BE49-F238E27FC236}">
                  <a16:creationId xmlns:a16="http://schemas.microsoft.com/office/drawing/2014/main" id="{D6FE80FB-C4EF-4D79-9559-D63549F146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5">
              <a:extLst>
                <a:ext uri="{FF2B5EF4-FFF2-40B4-BE49-F238E27FC236}">
                  <a16:creationId xmlns:a16="http://schemas.microsoft.com/office/drawing/2014/main" id="{C9CBAF19-21AE-40E8-8965-D5E6042F25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6">
              <a:extLst>
                <a:ext uri="{FF2B5EF4-FFF2-40B4-BE49-F238E27FC236}">
                  <a16:creationId xmlns:a16="http://schemas.microsoft.com/office/drawing/2014/main" id="{EBA99019-E134-4FD1-9B9C-5F2DCAAA98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7">
              <a:extLst>
                <a:ext uri="{FF2B5EF4-FFF2-40B4-BE49-F238E27FC236}">
                  <a16:creationId xmlns:a16="http://schemas.microsoft.com/office/drawing/2014/main" id="{00B654CA-DF8B-44BB-BF62-5B028D5222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8">
              <a:extLst>
                <a:ext uri="{FF2B5EF4-FFF2-40B4-BE49-F238E27FC236}">
                  <a16:creationId xmlns:a16="http://schemas.microsoft.com/office/drawing/2014/main" id="{32411C03-987B-42CB-833D-E31A279010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19">
              <a:extLst>
                <a:ext uri="{FF2B5EF4-FFF2-40B4-BE49-F238E27FC236}">
                  <a16:creationId xmlns:a16="http://schemas.microsoft.com/office/drawing/2014/main" id="{5F9F126A-997B-4B39-8984-6563BA5D7F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20">
              <a:extLst>
                <a:ext uri="{FF2B5EF4-FFF2-40B4-BE49-F238E27FC236}">
                  <a16:creationId xmlns:a16="http://schemas.microsoft.com/office/drawing/2014/main" id="{49617DFE-E17F-4F67-9D22-C419793921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21">
              <a:extLst>
                <a:ext uri="{FF2B5EF4-FFF2-40B4-BE49-F238E27FC236}">
                  <a16:creationId xmlns:a16="http://schemas.microsoft.com/office/drawing/2014/main" id="{E5441641-3AA6-42CE-8E3B-D39246DDE4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22">
              <a:extLst>
                <a:ext uri="{FF2B5EF4-FFF2-40B4-BE49-F238E27FC236}">
                  <a16:creationId xmlns:a16="http://schemas.microsoft.com/office/drawing/2014/main" id="{6A578EBB-B60C-404B-B968-F9D46DC8BF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23">
              <a:extLst>
                <a:ext uri="{FF2B5EF4-FFF2-40B4-BE49-F238E27FC236}">
                  <a16:creationId xmlns:a16="http://schemas.microsoft.com/office/drawing/2014/main" id="{6A6D1E40-DD2C-4558-954C-47EC7417E6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24">
              <a:extLst>
                <a:ext uri="{FF2B5EF4-FFF2-40B4-BE49-F238E27FC236}">
                  <a16:creationId xmlns:a16="http://schemas.microsoft.com/office/drawing/2014/main" id="{6C40FCAF-C578-4360-9094-9F66028B7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25">
              <a:extLst>
                <a:ext uri="{FF2B5EF4-FFF2-40B4-BE49-F238E27FC236}">
                  <a16:creationId xmlns:a16="http://schemas.microsoft.com/office/drawing/2014/main" id="{63EAC42D-DC17-4FCB-B8F4-6AFBDA29CF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1759287" y="175847"/>
            <a:ext cx="8673427" cy="1671980"/>
          </a:xfrm>
        </p:spPr>
        <p:txBody>
          <a:bodyPr vert="horz" lIns="228600" tIns="228600" rIns="228600" bIns="228600" rtlCol="0" anchor="ctr">
            <a:normAutofit/>
          </a:bodyPr>
          <a:lstStyle/>
          <a:p>
            <a:r>
              <a:rPr lang="en-US" sz="3600" dirty="0">
                <a:solidFill>
                  <a:schemeClr val="tx1"/>
                </a:solidFill>
              </a:rPr>
              <a:t>Assess Individuals, Families, Groups, Organizations, and Communities</a:t>
            </a:r>
          </a:p>
        </p:txBody>
      </p:sp>
      <p:graphicFrame>
        <p:nvGraphicFramePr>
          <p:cNvPr id="5" name="Content Placeholder 2">
            <a:extLst>
              <a:ext uri="{FF2B5EF4-FFF2-40B4-BE49-F238E27FC236}">
                <a16:creationId xmlns:a16="http://schemas.microsoft.com/office/drawing/2014/main" id="{C8211C55-A699-4FCB-9F07-04642E84C957}"/>
              </a:ext>
            </a:extLst>
          </p:cNvPr>
          <p:cNvGraphicFramePr>
            <a:graphicFrameLocks noGrp="1"/>
          </p:cNvGraphicFramePr>
          <p:nvPr>
            <p:ph idx="1"/>
            <p:extLst>
              <p:ext uri="{D42A27DB-BD31-4B8C-83A1-F6EECF244321}">
                <p14:modId xmlns:p14="http://schemas.microsoft.com/office/powerpoint/2010/main" val="467587440"/>
              </p:ext>
            </p:extLst>
          </p:nvPr>
        </p:nvGraphicFramePr>
        <p:xfrm>
          <a:off x="807722" y="1559859"/>
          <a:ext cx="10576558" cy="51222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697033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EA6746C-F688-4653-BFAB-FEB7082197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473B516-A073-4AB2-A2DA-2B346155C8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EF1466B6-13B1-4017-8702-5FE513C623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1CC79A8F-0967-4354-9F88-F6C2A084BF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CC3E41E5-9F57-40CC-9ED1-B0D3834E32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9FF99DC-58F7-4F9C-82B2-679210C38D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C567918-90F5-45A2-AC4A-00BB47FB7F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C84B339C-820F-4A1E-B2A5-16379E485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59F7B5A-F055-470A-83EB-37E3C73230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17C1F6AD-A436-4603-A312-095A6BFEE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F1174104-B0C8-44AA-8C67-31DC1499B3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2DB9E986-DBF4-4129-A91F-CF5A1D05A6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4277D0E9-EB42-4798-BADB-640D21FF17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E3036BF2-5BAE-4D3E-8906-753587BD8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5B4A4DAB-072D-47D9-A85A-6E4C1445E3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DC7CE321-8DE9-44F2-85D9-EFF0577EEF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FE74AEAA-D95A-462F-8CED-BE5146AE97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5F680D37-DDCE-49A5-801F-78E211F93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56AAEF18-0A28-4C6D-B6D7-293C6116C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3D9F3C43-7032-490F-B833-61ED5E2289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555874EF-621F-4188-AD75-335F3F082D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15B4B778-7E6E-44EF-9375-288ADD8F5A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6CCD5687-0DF2-44C8-A34A-BB82FF1562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798BCD2-5B53-4B61-9A0E-151447E638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9AB393CC-33E1-40B0-A7B3-1248CAAA9F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B43794D-C926-4DFB-A24C-B811A12DD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8" name="Rectangle 37">
            <a:extLst>
              <a:ext uri="{FF2B5EF4-FFF2-40B4-BE49-F238E27FC236}">
                <a16:creationId xmlns:a16="http://schemas.microsoft.com/office/drawing/2014/main" id="{40F2DE27-1297-4129-8109-8A8F621F6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EE3576CE-E327-4733-A289-BEFB35F754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1" name="Freeform 5">
              <a:extLst>
                <a:ext uri="{FF2B5EF4-FFF2-40B4-BE49-F238E27FC236}">
                  <a16:creationId xmlns:a16="http://schemas.microsoft.com/office/drawing/2014/main" id="{EF2E2475-8B34-4000-B8B4-D1C0480EAC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6">
              <a:extLst>
                <a:ext uri="{FF2B5EF4-FFF2-40B4-BE49-F238E27FC236}">
                  <a16:creationId xmlns:a16="http://schemas.microsoft.com/office/drawing/2014/main" id="{AFF0158B-67CA-4E5D-82E9-032946005C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7">
              <a:extLst>
                <a:ext uri="{FF2B5EF4-FFF2-40B4-BE49-F238E27FC236}">
                  <a16:creationId xmlns:a16="http://schemas.microsoft.com/office/drawing/2014/main" id="{E791B238-571A-4C82-9B16-63D94A891B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8">
              <a:extLst>
                <a:ext uri="{FF2B5EF4-FFF2-40B4-BE49-F238E27FC236}">
                  <a16:creationId xmlns:a16="http://schemas.microsoft.com/office/drawing/2014/main" id="{70F10DD1-A998-4B23-8C15-31B7FD35E9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9">
              <a:extLst>
                <a:ext uri="{FF2B5EF4-FFF2-40B4-BE49-F238E27FC236}">
                  <a16:creationId xmlns:a16="http://schemas.microsoft.com/office/drawing/2014/main" id="{AE6BBC61-DC1C-44DA-9B00-6F69CE21D8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0">
              <a:extLst>
                <a:ext uri="{FF2B5EF4-FFF2-40B4-BE49-F238E27FC236}">
                  <a16:creationId xmlns:a16="http://schemas.microsoft.com/office/drawing/2014/main" id="{906CAA79-7669-426E-AB78-3E141D4751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1">
              <a:extLst>
                <a:ext uri="{FF2B5EF4-FFF2-40B4-BE49-F238E27FC236}">
                  <a16:creationId xmlns:a16="http://schemas.microsoft.com/office/drawing/2014/main" id="{DA6EE275-29A0-4962-AFA6-FAD32DF50F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2">
              <a:extLst>
                <a:ext uri="{FF2B5EF4-FFF2-40B4-BE49-F238E27FC236}">
                  <a16:creationId xmlns:a16="http://schemas.microsoft.com/office/drawing/2014/main" id="{2274EE13-0D62-4489-9B61-C616736FA1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3">
              <a:extLst>
                <a:ext uri="{FF2B5EF4-FFF2-40B4-BE49-F238E27FC236}">
                  <a16:creationId xmlns:a16="http://schemas.microsoft.com/office/drawing/2014/main" id="{471730B6-C7FB-45ED-BCC5-40FD45BF26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4">
              <a:extLst>
                <a:ext uri="{FF2B5EF4-FFF2-40B4-BE49-F238E27FC236}">
                  <a16:creationId xmlns:a16="http://schemas.microsoft.com/office/drawing/2014/main" id="{D6FE80FB-C4EF-4D79-9559-D63549F146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5">
              <a:extLst>
                <a:ext uri="{FF2B5EF4-FFF2-40B4-BE49-F238E27FC236}">
                  <a16:creationId xmlns:a16="http://schemas.microsoft.com/office/drawing/2014/main" id="{C9CBAF19-21AE-40E8-8965-D5E6042F25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6">
              <a:extLst>
                <a:ext uri="{FF2B5EF4-FFF2-40B4-BE49-F238E27FC236}">
                  <a16:creationId xmlns:a16="http://schemas.microsoft.com/office/drawing/2014/main" id="{EBA99019-E134-4FD1-9B9C-5F2DCAAA98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7">
              <a:extLst>
                <a:ext uri="{FF2B5EF4-FFF2-40B4-BE49-F238E27FC236}">
                  <a16:creationId xmlns:a16="http://schemas.microsoft.com/office/drawing/2014/main" id="{00B654CA-DF8B-44BB-BF62-5B028D5222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8">
              <a:extLst>
                <a:ext uri="{FF2B5EF4-FFF2-40B4-BE49-F238E27FC236}">
                  <a16:creationId xmlns:a16="http://schemas.microsoft.com/office/drawing/2014/main" id="{32411C03-987B-42CB-833D-E31A279010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19">
              <a:extLst>
                <a:ext uri="{FF2B5EF4-FFF2-40B4-BE49-F238E27FC236}">
                  <a16:creationId xmlns:a16="http://schemas.microsoft.com/office/drawing/2014/main" id="{5F9F126A-997B-4B39-8984-6563BA5D7F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20">
              <a:extLst>
                <a:ext uri="{FF2B5EF4-FFF2-40B4-BE49-F238E27FC236}">
                  <a16:creationId xmlns:a16="http://schemas.microsoft.com/office/drawing/2014/main" id="{49617DFE-E17F-4F67-9D22-C419793921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21">
              <a:extLst>
                <a:ext uri="{FF2B5EF4-FFF2-40B4-BE49-F238E27FC236}">
                  <a16:creationId xmlns:a16="http://schemas.microsoft.com/office/drawing/2014/main" id="{E5441641-3AA6-42CE-8E3B-D39246DDE4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22">
              <a:extLst>
                <a:ext uri="{FF2B5EF4-FFF2-40B4-BE49-F238E27FC236}">
                  <a16:creationId xmlns:a16="http://schemas.microsoft.com/office/drawing/2014/main" id="{6A578EBB-B60C-404B-B968-F9D46DC8BF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23">
              <a:extLst>
                <a:ext uri="{FF2B5EF4-FFF2-40B4-BE49-F238E27FC236}">
                  <a16:creationId xmlns:a16="http://schemas.microsoft.com/office/drawing/2014/main" id="{6A6D1E40-DD2C-4558-954C-47EC7417E6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24">
              <a:extLst>
                <a:ext uri="{FF2B5EF4-FFF2-40B4-BE49-F238E27FC236}">
                  <a16:creationId xmlns:a16="http://schemas.microsoft.com/office/drawing/2014/main" id="{6C40FCAF-C578-4360-9094-9F66028B7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25">
              <a:extLst>
                <a:ext uri="{FF2B5EF4-FFF2-40B4-BE49-F238E27FC236}">
                  <a16:creationId xmlns:a16="http://schemas.microsoft.com/office/drawing/2014/main" id="{63EAC42D-DC17-4FCB-B8F4-6AFBDA29CF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1759287" y="266701"/>
            <a:ext cx="8673427" cy="1581126"/>
          </a:xfrm>
        </p:spPr>
        <p:txBody>
          <a:bodyPr vert="horz" lIns="228600" tIns="228600" rIns="228600" bIns="228600" rtlCol="0" anchor="ctr">
            <a:normAutofit/>
          </a:bodyPr>
          <a:lstStyle/>
          <a:p>
            <a:r>
              <a:rPr lang="en-US" sz="3600" dirty="0">
                <a:solidFill>
                  <a:schemeClr val="tx1"/>
                </a:solidFill>
              </a:rPr>
              <a:t>Intervene with Individuals, Families, Groups, Organizations, and Communities</a:t>
            </a:r>
          </a:p>
        </p:txBody>
      </p:sp>
      <p:graphicFrame>
        <p:nvGraphicFramePr>
          <p:cNvPr id="5" name="Content Placeholder 2">
            <a:extLst>
              <a:ext uri="{FF2B5EF4-FFF2-40B4-BE49-F238E27FC236}">
                <a16:creationId xmlns:a16="http://schemas.microsoft.com/office/drawing/2014/main" id="{C18B09A0-0FCD-430C-85FE-4A0A6FBD7306}"/>
              </a:ext>
            </a:extLst>
          </p:cNvPr>
          <p:cNvGraphicFramePr>
            <a:graphicFrameLocks noGrp="1"/>
          </p:cNvGraphicFramePr>
          <p:nvPr>
            <p:ph idx="1"/>
            <p:extLst>
              <p:ext uri="{D42A27DB-BD31-4B8C-83A1-F6EECF244321}">
                <p14:modId xmlns:p14="http://schemas.microsoft.com/office/powerpoint/2010/main" val="2587089421"/>
              </p:ext>
            </p:extLst>
          </p:nvPr>
        </p:nvGraphicFramePr>
        <p:xfrm>
          <a:off x="807722" y="485776"/>
          <a:ext cx="10900090" cy="619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398421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0F2DE27-1297-4129-8109-8A8F621F6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EE3576CE-E327-4733-A289-BEFB35F754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EF2E2475-8B34-4000-B8B4-D1C0480EAC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AFF0158B-67CA-4E5D-82E9-032946005C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E791B238-571A-4C82-9B16-63D94A891B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70F10DD1-A998-4B23-8C15-31B7FD35E9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AE6BBC61-DC1C-44DA-9B00-6F69CE21D8E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id="{906CAA79-7669-426E-AB78-3E141D4751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id="{DA6EE275-29A0-4962-AFA6-FAD32DF50F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id="{2274EE13-0D62-4489-9B61-C616736FA1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id="{471730B6-C7FB-45ED-BCC5-40FD45BF26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id="{D6FE80FB-C4EF-4D79-9559-D63549F146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id="{C9CBAF19-21AE-40E8-8965-D5E6042F25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id="{EBA99019-E134-4FD1-9B9C-5F2DCAAA98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id="{00B654CA-DF8B-44BB-BF62-5B028D5222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id="{32411C03-987B-42CB-833D-E31A279010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id="{5F9F126A-997B-4B39-8984-6563BA5D7F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id="{49617DFE-E17F-4F67-9D22-C419793921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E5441641-3AA6-42CE-8E3B-D39246DDE4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id="{6A578EBB-B60C-404B-B968-F9D46DC8BF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id="{6A6D1E40-DD2C-4558-954C-47EC7417E6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id="{6C40FCAF-C578-4360-9094-9F66028B7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id="{63EAC42D-DC17-4FCB-B8F4-6AFBDA29CF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E5DB9B5B-447C-D34E-9B1C-23DC3284D90F}"/>
              </a:ext>
            </a:extLst>
          </p:cNvPr>
          <p:cNvSpPr>
            <a:spLocks noGrp="1"/>
          </p:cNvSpPr>
          <p:nvPr>
            <p:ph type="title"/>
          </p:nvPr>
        </p:nvSpPr>
        <p:spPr>
          <a:xfrm>
            <a:off x="1001713" y="565151"/>
            <a:ext cx="10069512" cy="1282676"/>
          </a:xfrm>
        </p:spPr>
        <p:txBody>
          <a:bodyPr>
            <a:normAutofit fontScale="90000"/>
          </a:bodyPr>
          <a:lstStyle/>
          <a:p>
            <a:r>
              <a:rPr lang="en-US" sz="3200" dirty="0">
                <a:solidFill>
                  <a:schemeClr val="tx1"/>
                </a:solidFill>
              </a:rPr>
              <a:t>Evaluate Practice with Individuals, Families, Groups, Organizations, and Communities.</a:t>
            </a:r>
          </a:p>
        </p:txBody>
      </p:sp>
      <p:graphicFrame>
        <p:nvGraphicFramePr>
          <p:cNvPr id="5" name="Content Placeholder 2">
            <a:extLst>
              <a:ext uri="{FF2B5EF4-FFF2-40B4-BE49-F238E27FC236}">
                <a16:creationId xmlns:a16="http://schemas.microsoft.com/office/drawing/2014/main" id="{5EE1EF00-875B-450F-9081-3D7A77070C2B}"/>
              </a:ext>
            </a:extLst>
          </p:cNvPr>
          <p:cNvGraphicFramePr>
            <a:graphicFrameLocks noGrp="1"/>
          </p:cNvGraphicFramePr>
          <p:nvPr>
            <p:ph idx="1"/>
            <p:extLst>
              <p:ext uri="{D42A27DB-BD31-4B8C-83A1-F6EECF244321}">
                <p14:modId xmlns:p14="http://schemas.microsoft.com/office/powerpoint/2010/main" val="1100117072"/>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31277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BF1AB5B0-263B-4251-A882-934C776FBA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D78ABF88-46E8-4029-AB46-E4771F4734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6" name="Freeform 5">
              <a:extLst>
                <a:ext uri="{FF2B5EF4-FFF2-40B4-BE49-F238E27FC236}">
                  <a16:creationId xmlns:a16="http://schemas.microsoft.com/office/drawing/2014/main" id="{A593930E-DC99-4A6F-8D1B-FCB4393EC7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6">
              <a:extLst>
                <a:ext uri="{FF2B5EF4-FFF2-40B4-BE49-F238E27FC236}">
                  <a16:creationId xmlns:a16="http://schemas.microsoft.com/office/drawing/2014/main" id="{A9F599E6-CA6D-46B2-AA6A-CB51C96740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7">
              <a:extLst>
                <a:ext uri="{FF2B5EF4-FFF2-40B4-BE49-F238E27FC236}">
                  <a16:creationId xmlns:a16="http://schemas.microsoft.com/office/drawing/2014/main" id="{A12B52D1-9634-439A-BF00-9A83528A254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8">
              <a:extLst>
                <a:ext uri="{FF2B5EF4-FFF2-40B4-BE49-F238E27FC236}">
                  <a16:creationId xmlns:a16="http://schemas.microsoft.com/office/drawing/2014/main" id="{BDC62A16-3789-4407-98CB-FE9204C070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9">
              <a:extLst>
                <a:ext uri="{FF2B5EF4-FFF2-40B4-BE49-F238E27FC236}">
                  <a16:creationId xmlns:a16="http://schemas.microsoft.com/office/drawing/2014/main" id="{5B3E90E5-D147-40EE-A247-7E7FA76D9C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0">
              <a:extLst>
                <a:ext uri="{FF2B5EF4-FFF2-40B4-BE49-F238E27FC236}">
                  <a16:creationId xmlns:a16="http://schemas.microsoft.com/office/drawing/2014/main" id="{4B6FABF9-7C96-401D-B639-971F46EFF5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1">
              <a:extLst>
                <a:ext uri="{FF2B5EF4-FFF2-40B4-BE49-F238E27FC236}">
                  <a16:creationId xmlns:a16="http://schemas.microsoft.com/office/drawing/2014/main" id="{317ABAB0-8B6B-4191-9022-B4387F6B6E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2">
              <a:extLst>
                <a:ext uri="{FF2B5EF4-FFF2-40B4-BE49-F238E27FC236}">
                  <a16:creationId xmlns:a16="http://schemas.microsoft.com/office/drawing/2014/main" id="{4D27EFFC-691E-43D3-A8B0-072BD810E5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3">
              <a:extLst>
                <a:ext uri="{FF2B5EF4-FFF2-40B4-BE49-F238E27FC236}">
                  <a16:creationId xmlns:a16="http://schemas.microsoft.com/office/drawing/2014/main" id="{556C61FB-950E-48E2-9BA3-C08FB72776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14">
              <a:extLst>
                <a:ext uri="{FF2B5EF4-FFF2-40B4-BE49-F238E27FC236}">
                  <a16:creationId xmlns:a16="http://schemas.microsoft.com/office/drawing/2014/main" id="{9EE5CF75-7832-472F-9A10-C6940AE7BD3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15">
              <a:extLst>
                <a:ext uri="{FF2B5EF4-FFF2-40B4-BE49-F238E27FC236}">
                  <a16:creationId xmlns:a16="http://schemas.microsoft.com/office/drawing/2014/main" id="{B25CB582-3404-4E8B-88DF-C913EA2335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16">
              <a:extLst>
                <a:ext uri="{FF2B5EF4-FFF2-40B4-BE49-F238E27FC236}">
                  <a16:creationId xmlns:a16="http://schemas.microsoft.com/office/drawing/2014/main" id="{BD3AE87A-86BB-4608-98F3-F97A5FB3D3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17">
              <a:extLst>
                <a:ext uri="{FF2B5EF4-FFF2-40B4-BE49-F238E27FC236}">
                  <a16:creationId xmlns:a16="http://schemas.microsoft.com/office/drawing/2014/main" id="{D3C04704-0E90-43BD-8C48-CB17683BF3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18">
              <a:extLst>
                <a:ext uri="{FF2B5EF4-FFF2-40B4-BE49-F238E27FC236}">
                  <a16:creationId xmlns:a16="http://schemas.microsoft.com/office/drawing/2014/main" id="{00590DBF-511F-42DE-8D80-9DA44D4C4EA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19">
              <a:extLst>
                <a:ext uri="{FF2B5EF4-FFF2-40B4-BE49-F238E27FC236}">
                  <a16:creationId xmlns:a16="http://schemas.microsoft.com/office/drawing/2014/main" id="{92D85413-70BF-48F7-BA51-5CA843FD31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20">
              <a:extLst>
                <a:ext uri="{FF2B5EF4-FFF2-40B4-BE49-F238E27FC236}">
                  <a16:creationId xmlns:a16="http://schemas.microsoft.com/office/drawing/2014/main" id="{C4BC7756-F570-451B-A402-3667C0BBFE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Freeform 21">
              <a:extLst>
                <a:ext uri="{FF2B5EF4-FFF2-40B4-BE49-F238E27FC236}">
                  <a16:creationId xmlns:a16="http://schemas.microsoft.com/office/drawing/2014/main" id="{BDAC7596-8288-4C88-849A-1AAD5FFD59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Freeform 22">
              <a:extLst>
                <a:ext uri="{FF2B5EF4-FFF2-40B4-BE49-F238E27FC236}">
                  <a16:creationId xmlns:a16="http://schemas.microsoft.com/office/drawing/2014/main" id="{DBDDB9B0-48C6-4884-AE49-0CDC0770C0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Freeform 23">
              <a:extLst>
                <a:ext uri="{FF2B5EF4-FFF2-40B4-BE49-F238E27FC236}">
                  <a16:creationId xmlns:a16="http://schemas.microsoft.com/office/drawing/2014/main" id="{FE44F16A-C4EC-43CB-A4B0-05825FDB6E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Freeform 24">
              <a:extLst>
                <a:ext uri="{FF2B5EF4-FFF2-40B4-BE49-F238E27FC236}">
                  <a16:creationId xmlns:a16="http://schemas.microsoft.com/office/drawing/2014/main" id="{B1D66A51-8EB2-47CB-8909-5879319D889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 name="Freeform 25">
              <a:extLst>
                <a:ext uri="{FF2B5EF4-FFF2-40B4-BE49-F238E27FC236}">
                  <a16:creationId xmlns:a16="http://schemas.microsoft.com/office/drawing/2014/main" id="{E5A9A04F-DABB-442E-BFF9-C2A735C632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7B51FF78-E787-3B4D-8D42-8D90B90F6AC7}"/>
              </a:ext>
            </a:extLst>
          </p:cNvPr>
          <p:cNvSpPr>
            <a:spLocks noGrp="1"/>
          </p:cNvSpPr>
          <p:nvPr>
            <p:ph type="title"/>
          </p:nvPr>
        </p:nvSpPr>
        <p:spPr>
          <a:xfrm>
            <a:off x="904877" y="795527"/>
            <a:ext cx="10488547" cy="1190912"/>
          </a:xfrm>
        </p:spPr>
        <p:txBody>
          <a:bodyPr>
            <a:normAutofit/>
          </a:bodyPr>
          <a:lstStyle/>
          <a:p>
            <a:r>
              <a:rPr lang="en-US">
                <a:solidFill>
                  <a:schemeClr val="tx2"/>
                </a:solidFill>
              </a:rPr>
              <a:t>The Learning Agreement</a:t>
            </a:r>
          </a:p>
        </p:txBody>
      </p:sp>
      <p:sp>
        <p:nvSpPr>
          <p:cNvPr id="68" name="Rectangle 67">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030" y="2250281"/>
            <a:ext cx="4959318" cy="3678237"/>
          </a:xfrm>
          <a:prstGeom prst="rect">
            <a:avLst/>
          </a:prstGeom>
          <a:solidFill>
            <a:schemeClr val="bg1"/>
          </a:solidFill>
          <a:ln w="19050">
            <a:solidFill>
              <a:srgbClr val="F5E735"/>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a lamp&#10;&#10;Description automatically generated">
            <a:extLst>
              <a:ext uri="{FF2B5EF4-FFF2-40B4-BE49-F238E27FC236}">
                <a16:creationId xmlns:a16="http://schemas.microsoft.com/office/drawing/2014/main" id="{D6E9F66C-FE6C-4580-9538-42A28A99B7BA}"/>
              </a:ext>
            </a:extLst>
          </p:cNvPr>
          <p:cNvPicPr>
            <a:picLocks noChangeAspect="1"/>
          </p:cNvPicPr>
          <p:nvPr/>
        </p:nvPicPr>
        <p:blipFill rotWithShape="1">
          <a:blip r:embed="rId3"/>
          <a:srcRect l="14976" r="-4" b="-4"/>
          <a:stretch/>
        </p:blipFill>
        <p:spPr>
          <a:xfrm>
            <a:off x="1103257" y="2416047"/>
            <a:ext cx="4626864" cy="3346704"/>
          </a:xfrm>
          <a:prstGeom prst="rect">
            <a:avLst/>
          </a:prstGeom>
          <a:ln w="12700">
            <a:noFill/>
          </a:ln>
        </p:spPr>
      </p:pic>
      <p:sp>
        <p:nvSpPr>
          <p:cNvPr id="3" name="Content Placeholder 2">
            <a:extLst>
              <a:ext uri="{FF2B5EF4-FFF2-40B4-BE49-F238E27FC236}">
                <a16:creationId xmlns:a16="http://schemas.microsoft.com/office/drawing/2014/main" id="{3708FC4F-87FE-A140-8340-55FF31F31690}"/>
              </a:ext>
            </a:extLst>
          </p:cNvPr>
          <p:cNvSpPr>
            <a:spLocks noGrp="1"/>
          </p:cNvSpPr>
          <p:nvPr>
            <p:ph idx="1"/>
          </p:nvPr>
        </p:nvSpPr>
        <p:spPr>
          <a:xfrm>
            <a:off x="6380703" y="2228850"/>
            <a:ext cx="5028928" cy="3699669"/>
          </a:xfrm>
        </p:spPr>
        <p:txBody>
          <a:bodyPr>
            <a:normAutofit/>
          </a:bodyPr>
          <a:lstStyle/>
          <a:p>
            <a:pPr>
              <a:buClr>
                <a:srgbClr val="F5E735"/>
              </a:buClr>
            </a:pPr>
            <a:r>
              <a:rPr lang="en-US" sz="2400" dirty="0"/>
              <a:t>You and your student will be provided with a sample Learning Agreement at the beginning of the academic year that will help you and your intern to develop learning tasks.</a:t>
            </a:r>
          </a:p>
          <a:p>
            <a:pPr>
              <a:buClr>
                <a:srgbClr val="F5E735"/>
              </a:buClr>
            </a:pPr>
            <a:endParaRPr lang="en-US" dirty="0"/>
          </a:p>
        </p:txBody>
      </p:sp>
    </p:spTree>
    <p:extLst>
      <p:ext uri="{BB962C8B-B14F-4D97-AF65-F5344CB8AC3E}">
        <p14:creationId xmlns:p14="http://schemas.microsoft.com/office/powerpoint/2010/main" val="34733467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Shape 11">
            <a:extLst>
              <a:ext uri="{FF2B5EF4-FFF2-40B4-BE49-F238E27FC236}">
                <a16:creationId xmlns:a16="http://schemas.microsoft.com/office/drawing/2014/main" id="{05169E50-59FB-4AEE-B61D-44A882A4C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Shape 13">
            <a:extLst>
              <a:ext uri="{FF2B5EF4-FFF2-40B4-BE49-F238E27FC236}">
                <a16:creationId xmlns:a16="http://schemas.microsoft.com/office/drawing/2014/main" id="{117C30F0-5A38-4B60-B632-3AF7C2780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Shape 15">
            <a:extLst>
              <a:ext uri="{FF2B5EF4-FFF2-40B4-BE49-F238E27FC236}">
                <a16:creationId xmlns:a16="http://schemas.microsoft.com/office/drawing/2014/main" id="{A200CBA5-3F2B-4AAC-9F86-99AFECC19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D9BB5EF-FDE4-964C-877F-3321AD6EAADF}"/>
              </a:ext>
            </a:extLst>
          </p:cNvPr>
          <p:cNvSpPr>
            <a:spLocks noGrp="1"/>
          </p:cNvSpPr>
          <p:nvPr>
            <p:ph type="title"/>
          </p:nvPr>
        </p:nvSpPr>
        <p:spPr>
          <a:xfrm>
            <a:off x="7874928" y="1134142"/>
            <a:ext cx="3456122" cy="4589717"/>
          </a:xfrm>
        </p:spPr>
        <p:txBody>
          <a:bodyPr>
            <a:normAutofit/>
          </a:bodyPr>
          <a:lstStyle/>
          <a:p>
            <a:pPr algn="l"/>
            <a:r>
              <a:rPr lang="en-US" sz="4800" dirty="0"/>
              <a:t>CSWE</a:t>
            </a:r>
            <a:br>
              <a:rPr lang="en-US" sz="4800" dirty="0"/>
            </a:br>
            <a:r>
              <a:rPr lang="en-US" sz="4800" dirty="0"/>
              <a:t>Safety</a:t>
            </a:r>
            <a:br>
              <a:rPr lang="en-US" sz="4800" dirty="0"/>
            </a:br>
            <a:r>
              <a:rPr lang="en-US" sz="4800" dirty="0"/>
              <a:t>Expectations</a:t>
            </a:r>
            <a:br>
              <a:rPr lang="en-US" sz="4800" dirty="0"/>
            </a:br>
            <a:endParaRPr lang="en-US" sz="4800" dirty="0"/>
          </a:p>
        </p:txBody>
      </p:sp>
      <p:sp>
        <p:nvSpPr>
          <p:cNvPr id="3" name="Content Placeholder 2">
            <a:extLst>
              <a:ext uri="{FF2B5EF4-FFF2-40B4-BE49-F238E27FC236}">
                <a16:creationId xmlns:a16="http://schemas.microsoft.com/office/drawing/2014/main" id="{B1DD74B9-8F0E-DE48-B4E4-2792D1443F50}"/>
              </a:ext>
            </a:extLst>
          </p:cNvPr>
          <p:cNvSpPr>
            <a:spLocks noGrp="1"/>
          </p:cNvSpPr>
          <p:nvPr>
            <p:ph idx="1"/>
          </p:nvPr>
        </p:nvSpPr>
        <p:spPr>
          <a:xfrm>
            <a:off x="798577" y="370113"/>
            <a:ext cx="5427137" cy="6139543"/>
          </a:xfrm>
        </p:spPr>
        <p:txBody>
          <a:bodyPr>
            <a:normAutofit fontScale="85000" lnSpcReduction="20000"/>
          </a:bodyPr>
          <a:lstStyle/>
          <a:p>
            <a:r>
              <a:rPr lang="en-US" sz="2600" dirty="0"/>
              <a:t>Building and office security; </a:t>
            </a:r>
          </a:p>
          <a:p>
            <a:r>
              <a:rPr lang="en-US" sz="2600" dirty="0"/>
              <a:t>Agency protocols regarding emergency procedures; </a:t>
            </a:r>
          </a:p>
          <a:p>
            <a:r>
              <a:rPr lang="en-US" sz="2600" dirty="0"/>
              <a:t>Safety plan when working with agitated clients, including the use of signal or code word to initiate help, de-escalation techniques, use of police or security, and evacuation;</a:t>
            </a:r>
          </a:p>
          <a:p>
            <a:r>
              <a:rPr lang="en-US" sz="2600" dirty="0"/>
              <a:t>Policies regarding provision of services to clients who carry or have guns and weapons, if appropriate;</a:t>
            </a:r>
          </a:p>
          <a:p>
            <a:r>
              <a:rPr lang="en-US" sz="2600" dirty="0"/>
              <a:t>Policies regarding provision of services to clients who are under the influence of alcohol or drugs; and</a:t>
            </a:r>
          </a:p>
          <a:p>
            <a:r>
              <a:rPr lang="en-US" sz="2600" dirty="0"/>
              <a:t> Safety in transporting clients via agency vehicles.</a:t>
            </a:r>
          </a:p>
          <a:p>
            <a:pPr lvl="1"/>
            <a:endParaRPr lang="en-US" sz="2000" dirty="0"/>
          </a:p>
          <a:p>
            <a:endParaRPr lang="en-US" sz="2000" dirty="0"/>
          </a:p>
        </p:txBody>
      </p:sp>
    </p:spTree>
    <p:extLst>
      <p:ext uri="{BB962C8B-B14F-4D97-AF65-F5344CB8AC3E}">
        <p14:creationId xmlns:p14="http://schemas.microsoft.com/office/powerpoint/2010/main" val="23831172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C4E572-4ED4-F343-864A-F2973D5666FC}"/>
              </a:ext>
            </a:extLst>
          </p:cNvPr>
          <p:cNvSpPr>
            <a:spLocks noGrp="1"/>
          </p:cNvSpPr>
          <p:nvPr>
            <p:ph type="title"/>
          </p:nvPr>
        </p:nvSpPr>
        <p:spPr>
          <a:xfrm>
            <a:off x="645459" y="960120"/>
            <a:ext cx="3865695" cy="4171278"/>
          </a:xfrm>
        </p:spPr>
        <p:txBody>
          <a:bodyPr>
            <a:normAutofit/>
          </a:bodyPr>
          <a:lstStyle/>
          <a:p>
            <a:pPr algn="r"/>
            <a:r>
              <a:rPr lang="en-US" sz="4400">
                <a:solidFill>
                  <a:schemeClr val="tx1"/>
                </a:solidFill>
              </a:rPr>
              <a:t>Activities prohibited by the Social Work Program</a:t>
            </a:r>
          </a:p>
        </p:txBody>
      </p:sp>
      <p:cxnSp>
        <p:nvCxnSpPr>
          <p:cNvPr id="35"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1CBC102-9690-AD4F-8A6F-5DC9475F7B19}"/>
              </a:ext>
            </a:extLst>
          </p:cNvPr>
          <p:cNvSpPr>
            <a:spLocks noGrp="1"/>
          </p:cNvSpPr>
          <p:nvPr>
            <p:ph idx="1"/>
          </p:nvPr>
        </p:nvSpPr>
        <p:spPr>
          <a:xfrm>
            <a:off x="4983164" y="442913"/>
            <a:ext cx="6610348" cy="5740748"/>
          </a:xfrm>
        </p:spPr>
        <p:txBody>
          <a:bodyPr>
            <a:normAutofit/>
          </a:bodyPr>
          <a:lstStyle/>
          <a:p>
            <a:r>
              <a:rPr lang="en-US" sz="2800" dirty="0"/>
              <a:t>Physical restraint of clients – even in agencies where this is a practice for trained personnel;</a:t>
            </a:r>
          </a:p>
          <a:p>
            <a:r>
              <a:rPr lang="en-US" sz="2800" dirty="0"/>
              <a:t>Providing client care at the agency at times when there are no other staff present; </a:t>
            </a:r>
          </a:p>
          <a:p>
            <a:r>
              <a:rPr lang="en-US" sz="2800" dirty="0"/>
              <a:t>Distribution or handling of medication;</a:t>
            </a:r>
          </a:p>
          <a:p>
            <a:r>
              <a:rPr lang="en-US" sz="2800" dirty="0"/>
              <a:t>Transportation of a client with a recent history of violent behavior;</a:t>
            </a:r>
          </a:p>
          <a:p>
            <a:r>
              <a:rPr lang="en-US" sz="2800" dirty="0"/>
              <a:t>Any activities beyond the scope of BSW social work practice.</a:t>
            </a:r>
          </a:p>
          <a:p>
            <a:endParaRPr lang="en-US" sz="2400" dirty="0"/>
          </a:p>
        </p:txBody>
      </p:sp>
    </p:spTree>
    <p:extLst>
      <p:ext uri="{BB962C8B-B14F-4D97-AF65-F5344CB8AC3E}">
        <p14:creationId xmlns:p14="http://schemas.microsoft.com/office/powerpoint/2010/main" val="2459944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AC3CC2-5E83-2C49-A7DF-E28792B98B0F}"/>
              </a:ext>
            </a:extLst>
          </p:cNvPr>
          <p:cNvSpPr>
            <a:spLocks noGrp="1"/>
          </p:cNvSpPr>
          <p:nvPr>
            <p:ph type="title"/>
          </p:nvPr>
        </p:nvSpPr>
        <p:spPr>
          <a:xfrm>
            <a:off x="645459" y="960120"/>
            <a:ext cx="3865695" cy="4171278"/>
          </a:xfrm>
        </p:spPr>
        <p:txBody>
          <a:bodyPr>
            <a:normAutofit/>
          </a:bodyPr>
          <a:lstStyle/>
          <a:p>
            <a:pPr algn="r"/>
            <a:r>
              <a:rPr lang="en-US" sz="4400">
                <a:solidFill>
                  <a:schemeClr val="tx1"/>
                </a:solidFill>
              </a:rPr>
              <a:t>Qualifications</a:t>
            </a:r>
          </a:p>
        </p:txBody>
      </p:sp>
      <p:cxnSp>
        <p:nvCxnSpPr>
          <p:cNvPr id="35"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DB85D24-1B80-0B40-8F82-C1C22128DDB3}"/>
              </a:ext>
            </a:extLst>
          </p:cNvPr>
          <p:cNvSpPr>
            <a:spLocks noGrp="1"/>
          </p:cNvSpPr>
          <p:nvPr>
            <p:ph idx="1"/>
          </p:nvPr>
        </p:nvSpPr>
        <p:spPr>
          <a:xfrm>
            <a:off x="4983164" y="485775"/>
            <a:ext cx="6518274" cy="5194301"/>
          </a:xfrm>
        </p:spPr>
        <p:txBody>
          <a:bodyPr>
            <a:normAutofit/>
          </a:bodyPr>
          <a:lstStyle/>
          <a:p>
            <a:r>
              <a:rPr lang="en-US" sz="2800" dirty="0"/>
              <a:t>LC State Agency Field Instructors need to meet the following qualifications:</a:t>
            </a:r>
          </a:p>
          <a:p>
            <a:pPr lvl="1"/>
            <a:r>
              <a:rPr lang="en-US" sz="2400" dirty="0"/>
              <a:t>Graduation from a CSWE accredited School of Social Work with a BSW or MSW;</a:t>
            </a:r>
          </a:p>
          <a:p>
            <a:pPr lvl="1"/>
            <a:r>
              <a:rPr lang="en-US" sz="2400" dirty="0"/>
              <a:t>Two or more years of professional social work practice;</a:t>
            </a:r>
          </a:p>
          <a:p>
            <a:pPr lvl="1"/>
            <a:r>
              <a:rPr lang="en-US" sz="2400" dirty="0"/>
              <a:t>Employment at your current agency for at least 6 months;</a:t>
            </a:r>
          </a:p>
        </p:txBody>
      </p:sp>
    </p:spTree>
    <p:extLst>
      <p:ext uri="{BB962C8B-B14F-4D97-AF65-F5344CB8AC3E}">
        <p14:creationId xmlns:p14="http://schemas.microsoft.com/office/powerpoint/2010/main" val="10180654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2080292-951E-44BB-BA2E-8A859EAB842E}"/>
              </a:ext>
            </a:extLst>
          </p:cNvPr>
          <p:cNvSpPr>
            <a:spLocks noGrp="1"/>
          </p:cNvSpPr>
          <p:nvPr>
            <p:ph type="title"/>
          </p:nvPr>
        </p:nvSpPr>
        <p:spPr/>
        <p:txBody>
          <a:bodyPr/>
          <a:lstStyle/>
          <a:p>
            <a:r>
              <a:rPr lang="en-US" dirty="0"/>
              <a:t>Evaluations</a:t>
            </a:r>
          </a:p>
        </p:txBody>
      </p:sp>
      <p:sp>
        <p:nvSpPr>
          <p:cNvPr id="6" name="Text Placeholder 5">
            <a:extLst>
              <a:ext uri="{FF2B5EF4-FFF2-40B4-BE49-F238E27FC236}">
                <a16:creationId xmlns:a16="http://schemas.microsoft.com/office/drawing/2014/main" id="{4608296A-6F52-475E-89CA-04B6284CC1D2}"/>
              </a:ext>
            </a:extLst>
          </p:cNvPr>
          <p:cNvSpPr>
            <a:spLocks noGrp="1"/>
          </p:cNvSpPr>
          <p:nvPr>
            <p:ph type="body" idx="1"/>
          </p:nvPr>
        </p:nvSpPr>
        <p:spPr/>
        <p:txBody>
          <a:bodyPr/>
          <a:lstStyle/>
          <a:p>
            <a:r>
              <a:rPr lang="en-US" sz="3200" dirty="0"/>
              <a:t>Student Evaluations</a:t>
            </a:r>
          </a:p>
        </p:txBody>
      </p:sp>
      <p:sp>
        <p:nvSpPr>
          <p:cNvPr id="7" name="Content Placeholder 6">
            <a:extLst>
              <a:ext uri="{FF2B5EF4-FFF2-40B4-BE49-F238E27FC236}">
                <a16:creationId xmlns:a16="http://schemas.microsoft.com/office/drawing/2014/main" id="{67E3FDA8-239E-4CA8-B069-07689ECAF643}"/>
              </a:ext>
            </a:extLst>
          </p:cNvPr>
          <p:cNvSpPr>
            <a:spLocks noGrp="1"/>
          </p:cNvSpPr>
          <p:nvPr>
            <p:ph sz="half" idx="2"/>
          </p:nvPr>
        </p:nvSpPr>
        <p:spPr>
          <a:xfrm>
            <a:off x="4680857" y="1488985"/>
            <a:ext cx="6708798" cy="1696853"/>
          </a:xfrm>
        </p:spPr>
        <p:txBody>
          <a:bodyPr>
            <a:normAutofit/>
          </a:bodyPr>
          <a:lstStyle/>
          <a:p>
            <a:r>
              <a:rPr lang="en-US" sz="2600" dirty="0"/>
              <a:t>AFIs evaluate students on the 9 core competencies as demonstrated in the agency at Midpoint (December) and Exit</a:t>
            </a:r>
          </a:p>
          <a:p>
            <a:endParaRPr lang="en-US" dirty="0"/>
          </a:p>
        </p:txBody>
      </p:sp>
      <p:sp>
        <p:nvSpPr>
          <p:cNvPr id="8" name="Text Placeholder 7">
            <a:extLst>
              <a:ext uri="{FF2B5EF4-FFF2-40B4-BE49-F238E27FC236}">
                <a16:creationId xmlns:a16="http://schemas.microsoft.com/office/drawing/2014/main" id="{233AB9A9-B912-477A-B97A-53A7860AD8D4}"/>
              </a:ext>
            </a:extLst>
          </p:cNvPr>
          <p:cNvSpPr>
            <a:spLocks noGrp="1"/>
          </p:cNvSpPr>
          <p:nvPr>
            <p:ph type="body" sz="quarter" idx="3"/>
          </p:nvPr>
        </p:nvSpPr>
        <p:spPr>
          <a:xfrm>
            <a:off x="5125811" y="2835435"/>
            <a:ext cx="6264414" cy="685800"/>
          </a:xfrm>
        </p:spPr>
        <p:txBody>
          <a:bodyPr/>
          <a:lstStyle/>
          <a:p>
            <a:r>
              <a:rPr lang="en-US" sz="3200" dirty="0"/>
              <a:t>AFI &amp; Field Agency Evaluation</a:t>
            </a:r>
          </a:p>
        </p:txBody>
      </p:sp>
      <p:sp>
        <p:nvSpPr>
          <p:cNvPr id="9" name="Content Placeholder 8">
            <a:extLst>
              <a:ext uri="{FF2B5EF4-FFF2-40B4-BE49-F238E27FC236}">
                <a16:creationId xmlns:a16="http://schemas.microsoft.com/office/drawing/2014/main" id="{D73AC08F-B764-49EF-BB85-F0ACF666A7AD}"/>
              </a:ext>
            </a:extLst>
          </p:cNvPr>
          <p:cNvSpPr>
            <a:spLocks noGrp="1"/>
          </p:cNvSpPr>
          <p:nvPr>
            <p:ph sz="quarter" idx="4"/>
          </p:nvPr>
        </p:nvSpPr>
        <p:spPr>
          <a:xfrm>
            <a:off x="4680857" y="3595250"/>
            <a:ext cx="7336972" cy="2892636"/>
          </a:xfrm>
        </p:spPr>
        <p:txBody>
          <a:bodyPr>
            <a:normAutofit/>
          </a:bodyPr>
          <a:lstStyle/>
          <a:p>
            <a:r>
              <a:rPr lang="en-US" sz="2400" dirty="0"/>
              <a:t>Students anonymously evaluate their agency field experience through Implicit Curriculum Survey in April</a:t>
            </a:r>
          </a:p>
          <a:p>
            <a:r>
              <a:rPr lang="en-US" sz="2400" dirty="0"/>
              <a:t>Students evaluate Field Agency’s ability to provide learning opportunities across all 9 core competencies within Field Agency Evaluation at the end of their internship in May</a:t>
            </a:r>
          </a:p>
        </p:txBody>
      </p:sp>
    </p:spTree>
    <p:extLst>
      <p:ext uri="{BB962C8B-B14F-4D97-AF65-F5344CB8AC3E}">
        <p14:creationId xmlns:p14="http://schemas.microsoft.com/office/powerpoint/2010/main" val="34961801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704F1-4366-734E-A874-4D8D8EA83C45}"/>
              </a:ext>
            </a:extLst>
          </p:cNvPr>
          <p:cNvSpPr>
            <a:spLocks noGrp="1"/>
          </p:cNvSpPr>
          <p:nvPr>
            <p:ph type="title"/>
          </p:nvPr>
        </p:nvSpPr>
        <p:spPr/>
        <p:txBody>
          <a:bodyPr/>
          <a:lstStyle/>
          <a:p>
            <a:r>
              <a:rPr lang="en-US" dirty="0"/>
              <a:t>Order of Getting Started</a:t>
            </a:r>
          </a:p>
        </p:txBody>
      </p:sp>
      <p:sp>
        <p:nvSpPr>
          <p:cNvPr id="3" name="Content Placeholder 2">
            <a:extLst>
              <a:ext uri="{FF2B5EF4-FFF2-40B4-BE49-F238E27FC236}">
                <a16:creationId xmlns:a16="http://schemas.microsoft.com/office/drawing/2014/main" id="{3AE48EF5-F986-304B-9C14-8914E249F983}"/>
              </a:ext>
            </a:extLst>
          </p:cNvPr>
          <p:cNvSpPr>
            <a:spLocks noGrp="1"/>
          </p:cNvSpPr>
          <p:nvPr>
            <p:ph sz="half" idx="1"/>
          </p:nvPr>
        </p:nvSpPr>
        <p:spPr>
          <a:xfrm>
            <a:off x="5120878" y="803186"/>
            <a:ext cx="6269591" cy="3638185"/>
          </a:xfrm>
        </p:spPr>
        <p:txBody>
          <a:bodyPr>
            <a:noAutofit/>
          </a:bodyPr>
          <a:lstStyle/>
          <a:p>
            <a:r>
              <a:rPr lang="en-US" sz="2800" dirty="0"/>
              <a:t>The AFI will provide the intern with an orientation to their agency. </a:t>
            </a:r>
          </a:p>
          <a:p>
            <a:r>
              <a:rPr lang="en-US" sz="2800" dirty="0"/>
              <a:t>The intern may attend planned personnel trainings or may be informally oriented to the agency during supervision with you.</a:t>
            </a:r>
          </a:p>
          <a:p>
            <a:r>
              <a:rPr lang="en-US" sz="2800" dirty="0"/>
              <a:t>Intern shadows AFI in their job responsibilities, AFI shadows intern at activities within learning contract, and then intern is launched to work with clients on their own.</a:t>
            </a:r>
          </a:p>
        </p:txBody>
      </p:sp>
    </p:spTree>
    <p:extLst>
      <p:ext uri="{BB962C8B-B14F-4D97-AF65-F5344CB8AC3E}">
        <p14:creationId xmlns:p14="http://schemas.microsoft.com/office/powerpoint/2010/main" val="4535243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4B9-789E-F54A-8B54-836785ED5DF4}"/>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A6AFCCD5-9640-F046-8C07-8A6523BF5B25}"/>
              </a:ext>
            </a:extLst>
          </p:cNvPr>
          <p:cNvSpPr>
            <a:spLocks noGrp="1"/>
          </p:cNvSpPr>
          <p:nvPr>
            <p:ph idx="1"/>
          </p:nvPr>
        </p:nvSpPr>
        <p:spPr/>
        <p:txBody>
          <a:bodyPr>
            <a:normAutofit/>
          </a:bodyPr>
          <a:lstStyle/>
          <a:p>
            <a:r>
              <a:rPr lang="en-US" sz="3200" dirty="0"/>
              <a:t>If you have questions, please contact:</a:t>
            </a:r>
          </a:p>
          <a:p>
            <a:r>
              <a:rPr lang="en-US" sz="3200" dirty="0"/>
              <a:t>The Field Liaison connected with your intern</a:t>
            </a:r>
          </a:p>
          <a:p>
            <a:r>
              <a:rPr lang="en-US" sz="3200" dirty="0"/>
              <a:t>Or the Program Director (</a:t>
            </a:r>
            <a:r>
              <a:rPr lang="en-US" sz="3200" dirty="0" err="1"/>
              <a:t>socialwork@</a:t>
            </a:r>
            <a:r>
              <a:rPr lang="en-US" sz="3200" err="1"/>
              <a:t>lcsc</a:t>
            </a:r>
            <a:r>
              <a:rPr lang="en-US" sz="3200"/>
              <a:t>.edu)</a:t>
            </a:r>
            <a:endParaRPr lang="en-US" sz="3200" dirty="0"/>
          </a:p>
        </p:txBody>
      </p:sp>
      <p:sp>
        <p:nvSpPr>
          <p:cNvPr id="4" name="Text Placeholder 3">
            <a:extLst>
              <a:ext uri="{FF2B5EF4-FFF2-40B4-BE49-F238E27FC236}">
                <a16:creationId xmlns:a16="http://schemas.microsoft.com/office/drawing/2014/main" id="{6EF2547D-4BF1-2A46-B759-ADA42D812BFB}"/>
              </a:ext>
            </a:extLst>
          </p:cNvPr>
          <p:cNvSpPr>
            <a:spLocks noGrp="1"/>
          </p:cNvSpPr>
          <p:nvPr>
            <p:ph type="body" sz="half" idx="2"/>
          </p:nvPr>
        </p:nvSpPr>
        <p:spPr/>
        <p:txBody>
          <a:bodyPr/>
          <a:lstStyle/>
          <a:p>
            <a:r>
              <a:rPr lang="en-US" dirty="0"/>
              <a:t>…</a:t>
            </a:r>
          </a:p>
        </p:txBody>
      </p:sp>
      <p:pic>
        <p:nvPicPr>
          <p:cNvPr id="5" name="Picture 4">
            <a:extLst>
              <a:ext uri="{FF2B5EF4-FFF2-40B4-BE49-F238E27FC236}">
                <a16:creationId xmlns:a16="http://schemas.microsoft.com/office/drawing/2014/main" id="{DA943603-E0AC-1448-91BA-A36CCBFB8E02}"/>
              </a:ext>
            </a:extLst>
          </p:cNvPr>
          <p:cNvPicPr>
            <a:picLocks noChangeAspect="1"/>
          </p:cNvPicPr>
          <p:nvPr/>
        </p:nvPicPr>
        <p:blipFill>
          <a:blip r:embed="rId3"/>
          <a:stretch>
            <a:fillRect/>
          </a:stretch>
        </p:blipFill>
        <p:spPr>
          <a:xfrm>
            <a:off x="9932970" y="3804557"/>
            <a:ext cx="2008658" cy="2678210"/>
          </a:xfrm>
          <a:prstGeom prst="rect">
            <a:avLst/>
          </a:prstGeom>
        </p:spPr>
      </p:pic>
    </p:spTree>
    <p:extLst>
      <p:ext uri="{BB962C8B-B14F-4D97-AF65-F5344CB8AC3E}">
        <p14:creationId xmlns:p14="http://schemas.microsoft.com/office/powerpoint/2010/main" val="3187512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059724-2B60-A84C-B13B-E470CCF8D425}"/>
              </a:ext>
            </a:extLst>
          </p:cNvPr>
          <p:cNvSpPr>
            <a:spLocks noGrp="1"/>
          </p:cNvSpPr>
          <p:nvPr>
            <p:ph type="title"/>
          </p:nvPr>
        </p:nvSpPr>
        <p:spPr>
          <a:xfrm>
            <a:off x="2880485" y="841375"/>
            <a:ext cx="6230857" cy="1230570"/>
          </a:xfrm>
        </p:spPr>
        <p:txBody>
          <a:bodyPr anchor="t">
            <a:normAutofit/>
          </a:bodyPr>
          <a:lstStyle/>
          <a:p>
            <a:pPr algn="l"/>
            <a:r>
              <a:rPr lang="en-US" sz="3600" dirty="0">
                <a:solidFill>
                  <a:schemeClr val="accent1"/>
                </a:solidFill>
              </a:rPr>
              <a:t>Task Instructor Qualifications</a:t>
            </a:r>
          </a:p>
        </p:txBody>
      </p:sp>
      <p:sp>
        <p:nvSpPr>
          <p:cNvPr id="35" name="Isosceles Triangle 34">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AF120489-AD92-224D-81EA-4D83CF72586F}"/>
              </a:ext>
            </a:extLst>
          </p:cNvPr>
          <p:cNvSpPr>
            <a:spLocks noGrp="1"/>
          </p:cNvSpPr>
          <p:nvPr>
            <p:ph idx="1"/>
          </p:nvPr>
        </p:nvSpPr>
        <p:spPr>
          <a:xfrm>
            <a:off x="2880487" y="1733550"/>
            <a:ext cx="8068501" cy="4318258"/>
          </a:xfrm>
        </p:spPr>
        <p:txBody>
          <a:bodyPr anchor="t">
            <a:normAutofit/>
          </a:bodyPr>
          <a:lstStyle/>
          <a:p>
            <a:r>
              <a:rPr lang="en-US" sz="2400" dirty="0"/>
              <a:t>At times, an agency does not have a social worker on staff. In these cases someone else at the agency may act as the intern’s supervisor. </a:t>
            </a:r>
          </a:p>
          <a:p>
            <a:r>
              <a:rPr lang="en-US" sz="2400" dirty="0"/>
              <a:t>Task Instructor Qualifications:</a:t>
            </a:r>
          </a:p>
          <a:p>
            <a:pPr lvl="1"/>
            <a:r>
              <a:rPr lang="en-US" sz="2200" dirty="0"/>
              <a:t>Has a bachelor degree in a related field;</a:t>
            </a:r>
          </a:p>
          <a:p>
            <a:pPr lvl="1"/>
            <a:r>
              <a:rPr lang="en-US" sz="2400" dirty="0"/>
              <a:t>Has worked for at least two years at the agency;</a:t>
            </a:r>
          </a:p>
          <a:p>
            <a:pPr lvl="1"/>
            <a:r>
              <a:rPr lang="en-US" sz="2400" dirty="0"/>
              <a:t>Has the knowledge of social work ethics, values and skills needed for your intern.</a:t>
            </a:r>
          </a:p>
          <a:p>
            <a:pPr marL="457200" lvl="1" indent="0">
              <a:buNone/>
            </a:pPr>
            <a:endParaRPr lang="en-US" sz="2400" dirty="0"/>
          </a:p>
          <a:p>
            <a:pPr lvl="1"/>
            <a:endParaRPr lang="en-US" sz="1800" dirty="0"/>
          </a:p>
        </p:txBody>
      </p:sp>
    </p:spTree>
    <p:extLst>
      <p:ext uri="{BB962C8B-B14F-4D97-AF65-F5344CB8AC3E}">
        <p14:creationId xmlns:p14="http://schemas.microsoft.com/office/powerpoint/2010/main" val="1587494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EDC81C-3AC5-43B9-BA2D-132395453DAB}"/>
              </a:ext>
            </a:extLst>
          </p:cNvPr>
          <p:cNvSpPr>
            <a:spLocks noGrp="1"/>
          </p:cNvSpPr>
          <p:nvPr>
            <p:ph type="title"/>
          </p:nvPr>
        </p:nvSpPr>
        <p:spPr/>
        <p:txBody>
          <a:bodyPr/>
          <a:lstStyle/>
          <a:p>
            <a:r>
              <a:rPr lang="en-US" dirty="0"/>
              <a:t>Submit Resume to Field Director</a:t>
            </a:r>
          </a:p>
        </p:txBody>
      </p:sp>
      <p:sp>
        <p:nvSpPr>
          <p:cNvPr id="5" name="Text Placeholder 4">
            <a:extLst>
              <a:ext uri="{FF2B5EF4-FFF2-40B4-BE49-F238E27FC236}">
                <a16:creationId xmlns:a16="http://schemas.microsoft.com/office/drawing/2014/main" id="{EEAB7929-60B4-405F-A78D-0E921E9A90A7}"/>
              </a:ext>
            </a:extLst>
          </p:cNvPr>
          <p:cNvSpPr>
            <a:spLocks noGrp="1"/>
          </p:cNvSpPr>
          <p:nvPr>
            <p:ph type="body" idx="1"/>
          </p:nvPr>
        </p:nvSpPr>
        <p:spPr/>
        <p:txBody>
          <a:bodyPr>
            <a:normAutofit/>
          </a:bodyPr>
          <a:lstStyle/>
          <a:p>
            <a:r>
              <a:rPr lang="en-US" sz="3200" dirty="0">
                <a:solidFill>
                  <a:schemeClr val="tx1"/>
                </a:solidFill>
              </a:rPr>
              <a:t>socialwork@lcsc.edu</a:t>
            </a:r>
          </a:p>
        </p:txBody>
      </p:sp>
    </p:spTree>
    <p:extLst>
      <p:ext uri="{BB962C8B-B14F-4D97-AF65-F5344CB8AC3E}">
        <p14:creationId xmlns:p14="http://schemas.microsoft.com/office/powerpoint/2010/main" val="3787499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39">
            <a:extLst>
              <a:ext uri="{FF2B5EF4-FFF2-40B4-BE49-F238E27FC236}">
                <a16:creationId xmlns:a16="http://schemas.microsoft.com/office/drawing/2014/main" id="{640E93D9-F13F-4097-A159-E0A6CEBA8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A77EE29B-DDF2-F845-AAA8-98D00A808CB8}"/>
              </a:ext>
            </a:extLst>
          </p:cNvPr>
          <p:cNvSpPr>
            <a:spLocks noGrp="1"/>
          </p:cNvSpPr>
          <p:nvPr>
            <p:ph type="title"/>
          </p:nvPr>
        </p:nvSpPr>
        <p:spPr>
          <a:xfrm>
            <a:off x="389916" y="444464"/>
            <a:ext cx="3420305" cy="1906317"/>
          </a:xfrm>
        </p:spPr>
        <p:txBody>
          <a:bodyPr>
            <a:normAutofit/>
          </a:bodyPr>
          <a:lstStyle/>
          <a:p>
            <a:pPr algn="ctr"/>
            <a:r>
              <a:rPr lang="en-US" sz="2800"/>
              <a:t>Agency Field Instructor Responsibilities</a:t>
            </a:r>
          </a:p>
        </p:txBody>
      </p:sp>
      <p:pic>
        <p:nvPicPr>
          <p:cNvPr id="5" name="Picture 4">
            <a:extLst>
              <a:ext uri="{FF2B5EF4-FFF2-40B4-BE49-F238E27FC236}">
                <a16:creationId xmlns:a16="http://schemas.microsoft.com/office/drawing/2014/main" id="{C135310E-A20F-42DC-AE5E-9808A12A6D1A}"/>
              </a:ext>
            </a:extLst>
          </p:cNvPr>
          <p:cNvPicPr>
            <a:picLocks noChangeAspect="1"/>
          </p:cNvPicPr>
          <p:nvPr/>
        </p:nvPicPr>
        <p:blipFill rotWithShape="1">
          <a:blip r:embed="rId3"/>
          <a:srcRect l="21358" r="19791" b="-3"/>
          <a:stretch/>
        </p:blipFill>
        <p:spPr>
          <a:xfrm>
            <a:off x="20" y="2768743"/>
            <a:ext cx="4278264" cy="4089258"/>
          </a:xfrm>
          <a:prstGeom prst="rect">
            <a:avLst/>
          </a:prstGeom>
        </p:spPr>
      </p:pic>
      <p:sp>
        <p:nvSpPr>
          <p:cNvPr id="42" name="Rectangle 41">
            <a:extLst>
              <a:ext uri="{FF2B5EF4-FFF2-40B4-BE49-F238E27FC236}">
                <a16:creationId xmlns:a16="http://schemas.microsoft.com/office/drawing/2014/main" id="{BA3D150B-ADB5-401D-8304-C7845A1095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768743"/>
            <a:ext cx="4310288"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3" name="Content Placeholder 2">
            <a:extLst>
              <a:ext uri="{FF2B5EF4-FFF2-40B4-BE49-F238E27FC236}">
                <a16:creationId xmlns:a16="http://schemas.microsoft.com/office/drawing/2014/main" id="{0C4EE00A-F90D-CA48-9BCF-6F943C70C23D}"/>
              </a:ext>
            </a:extLst>
          </p:cNvPr>
          <p:cNvSpPr>
            <a:spLocks noGrp="1"/>
          </p:cNvSpPr>
          <p:nvPr>
            <p:ph idx="1"/>
          </p:nvPr>
        </p:nvSpPr>
        <p:spPr>
          <a:xfrm>
            <a:off x="5431646" y="678955"/>
            <a:ext cx="5586448" cy="5409743"/>
          </a:xfrm>
        </p:spPr>
        <p:txBody>
          <a:bodyPr anchor="ctr">
            <a:normAutofit lnSpcReduction="10000"/>
          </a:bodyPr>
          <a:lstStyle/>
          <a:p>
            <a:pPr lvl="0">
              <a:buClr>
                <a:srgbClr val="CB9F63"/>
              </a:buClr>
            </a:pPr>
            <a:r>
              <a:rPr lang="en-US" sz="2400" dirty="0"/>
              <a:t>To aid in the development of a clear and realistic learning agreement with the student that will outline the activities for the student in the agency;</a:t>
            </a:r>
          </a:p>
          <a:p>
            <a:pPr lvl="0">
              <a:buClr>
                <a:srgbClr val="CB9F63"/>
              </a:buClr>
            </a:pPr>
            <a:r>
              <a:rPr lang="en-US" sz="2400" dirty="0"/>
              <a:t>To outline agency expectations of the student’s work, including what they can and cannot do, safety, how to report daily activities, how to report case contacts and so forth;</a:t>
            </a:r>
          </a:p>
          <a:p>
            <a:pPr>
              <a:buClr>
                <a:srgbClr val="CB9F63"/>
              </a:buClr>
            </a:pPr>
            <a:r>
              <a:rPr lang="en-US" sz="2400" dirty="0"/>
              <a:t>To provide an hour per week of regular supervision with the student and allow adequate time for discussion of student’s concerns and progress;</a:t>
            </a:r>
          </a:p>
          <a:p>
            <a:pPr>
              <a:buClr>
                <a:srgbClr val="CB9F63"/>
              </a:buClr>
            </a:pPr>
            <a:r>
              <a:rPr lang="en-US" sz="2400" dirty="0"/>
              <a:t>To work with the faculty liaison and student to ensure the objectives of the field practicum are being met;</a:t>
            </a:r>
          </a:p>
          <a:p>
            <a:endParaRPr lang="en-US" sz="2000" dirty="0"/>
          </a:p>
        </p:txBody>
      </p:sp>
      <p:sp>
        <p:nvSpPr>
          <p:cNvPr id="44" name="Rectangle 43">
            <a:extLst>
              <a:ext uri="{FF2B5EF4-FFF2-40B4-BE49-F238E27FC236}">
                <a16:creationId xmlns:a16="http://schemas.microsoft.com/office/drawing/2014/main" id="{ACD3AB31-A71C-4414-BA05-CF667CBA34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5909" y="3396995"/>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Tree>
    <p:extLst>
      <p:ext uri="{BB962C8B-B14F-4D97-AF65-F5344CB8AC3E}">
        <p14:creationId xmlns:p14="http://schemas.microsoft.com/office/powerpoint/2010/main" val="3186053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58" name="Freeform: Shape 57">
            <a:extLst>
              <a:ext uri="{FF2B5EF4-FFF2-40B4-BE49-F238E27FC236}">
                <a16:creationId xmlns:a16="http://schemas.microsoft.com/office/drawing/2014/main" id="{357DD0D3-F869-46D0-944C-6EC60E19E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Picture 4">
            <a:extLst>
              <a:ext uri="{FF2B5EF4-FFF2-40B4-BE49-F238E27FC236}">
                <a16:creationId xmlns:a16="http://schemas.microsoft.com/office/drawing/2014/main" id="{C135310E-A20F-42DC-AE5E-9808A12A6D1A}"/>
              </a:ext>
            </a:extLst>
          </p:cNvPr>
          <p:cNvPicPr>
            <a:picLocks noChangeAspect="1"/>
          </p:cNvPicPr>
          <p:nvPr/>
        </p:nvPicPr>
        <p:blipFill rotWithShape="1">
          <a:blip r:embed="rId3"/>
          <a:srcRect l="17699" r="16134" b="-1"/>
          <a:stretch/>
        </p:blipFill>
        <p:spPr>
          <a:xfrm>
            <a:off x="1" y="2"/>
            <a:ext cx="5863721" cy="4984915"/>
          </a:xfrm>
          <a:custGeom>
            <a:avLst/>
            <a:gdLst/>
            <a:ahLst/>
            <a:cxnLst/>
            <a:rect l="l" t="t" r="r" b="b"/>
            <a:pathLst>
              <a:path w="5863721" h="4984915">
                <a:moveTo>
                  <a:pt x="0" y="0"/>
                </a:moveTo>
                <a:lnTo>
                  <a:pt x="5863721" y="0"/>
                </a:lnTo>
                <a:lnTo>
                  <a:pt x="5844576" y="326138"/>
                </a:lnTo>
                <a:cubicBezTo>
                  <a:pt x="5833049" y="448313"/>
                  <a:pt x="5817094" y="570952"/>
                  <a:pt x="5796589" y="693884"/>
                </a:cubicBezTo>
                <a:cubicBezTo>
                  <a:pt x="5344573" y="3403845"/>
                  <a:pt x="2847261" y="5261756"/>
                  <a:pt x="148386" y="4951022"/>
                </a:cubicBezTo>
                <a:lnTo>
                  <a:pt x="0" y="4930112"/>
                </a:lnTo>
                <a:close/>
              </a:path>
            </a:pathLst>
          </a:custGeom>
        </p:spPr>
      </p:pic>
      <p:sp>
        <p:nvSpPr>
          <p:cNvPr id="3" name="Content Placeholder 2">
            <a:extLst>
              <a:ext uri="{FF2B5EF4-FFF2-40B4-BE49-F238E27FC236}">
                <a16:creationId xmlns:a16="http://schemas.microsoft.com/office/drawing/2014/main" id="{0C4EE00A-F90D-CA48-9BCF-6F943C70C23D}"/>
              </a:ext>
            </a:extLst>
          </p:cNvPr>
          <p:cNvSpPr>
            <a:spLocks noGrp="1"/>
          </p:cNvSpPr>
          <p:nvPr>
            <p:ph idx="1"/>
          </p:nvPr>
        </p:nvSpPr>
        <p:spPr>
          <a:xfrm>
            <a:off x="6289158" y="228600"/>
            <a:ext cx="5259714" cy="6115050"/>
          </a:xfrm>
        </p:spPr>
        <p:txBody>
          <a:bodyPr anchor="t">
            <a:normAutofit/>
          </a:bodyPr>
          <a:lstStyle/>
          <a:p>
            <a:pPr lvl="0">
              <a:buClr>
                <a:srgbClr val="AB2310"/>
              </a:buClr>
            </a:pPr>
            <a:r>
              <a:rPr lang="en-US" sz="2400" dirty="0"/>
              <a:t>To discuss problems relating to performance with intern as they arise and to contact the faculty field liaison if those problems are not resolved;</a:t>
            </a:r>
          </a:p>
          <a:p>
            <a:pPr lvl="0">
              <a:buClr>
                <a:srgbClr val="AB2310"/>
              </a:buClr>
            </a:pPr>
            <a:r>
              <a:rPr lang="en-US" sz="2400" dirty="0"/>
              <a:t>To immediately notify the faculty field liaison when more serious issues and/or concerns arise. For example: if student disregards agency regulations; violates the NASW Code of Ethics; fails to appear for work without prior notice; is consistently late; neglects the learning contract; or in other ways is disruptive to agency functioning;</a:t>
            </a:r>
          </a:p>
          <a:p>
            <a:pPr>
              <a:buClr>
                <a:srgbClr val="AB2310"/>
              </a:buClr>
            </a:pPr>
            <a:r>
              <a:rPr lang="en-US" sz="2400" dirty="0"/>
              <a:t>To work with the faculty liaison and student to ensure the objectives of the field practicum are being met;</a:t>
            </a:r>
          </a:p>
          <a:p>
            <a:pPr marL="0" indent="0">
              <a:buNone/>
            </a:pPr>
            <a:endParaRPr lang="en-US" sz="1700" dirty="0"/>
          </a:p>
        </p:txBody>
      </p:sp>
    </p:spTree>
    <p:extLst>
      <p:ext uri="{BB962C8B-B14F-4D97-AF65-F5344CB8AC3E}">
        <p14:creationId xmlns:p14="http://schemas.microsoft.com/office/powerpoint/2010/main" val="5177808"/>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F56F5174-31D9-4DBB-AAB7-A1FD7BDB1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 name="Picture 50">
            <a:extLst>
              <a:ext uri="{FF2B5EF4-FFF2-40B4-BE49-F238E27FC236}">
                <a16:creationId xmlns:a16="http://schemas.microsoft.com/office/drawing/2014/main" id="{AE113210-7872-481A-ADE6-3A05CCAF5E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3"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id="{C135310E-A20F-42DC-AE5E-9808A12A6D1A}"/>
              </a:ext>
            </a:extLst>
          </p:cNvPr>
          <p:cNvPicPr>
            <a:picLocks noChangeAspect="1"/>
          </p:cNvPicPr>
          <p:nvPr/>
        </p:nvPicPr>
        <p:blipFill rotWithShape="1">
          <a:blip r:embed="rId4">
            <a:alphaModFix/>
          </a:blip>
          <a:srcRect l="23910" r="22348" b="2"/>
          <a:stretch/>
        </p:blipFill>
        <p:spPr>
          <a:xfrm>
            <a:off x="20" y="907231"/>
            <a:ext cx="4838021" cy="5063738"/>
          </a:xfrm>
          <a:custGeom>
            <a:avLst/>
            <a:gdLst/>
            <a:ahLst/>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3" name="Content Placeholder 2">
            <a:extLst>
              <a:ext uri="{FF2B5EF4-FFF2-40B4-BE49-F238E27FC236}">
                <a16:creationId xmlns:a16="http://schemas.microsoft.com/office/drawing/2014/main" id="{0C4EE00A-F90D-CA48-9BCF-6F943C70C23D}"/>
              </a:ext>
            </a:extLst>
          </p:cNvPr>
          <p:cNvSpPr>
            <a:spLocks noGrp="1"/>
          </p:cNvSpPr>
          <p:nvPr>
            <p:ph idx="1"/>
          </p:nvPr>
        </p:nvSpPr>
        <p:spPr>
          <a:xfrm>
            <a:off x="6090574" y="514350"/>
            <a:ext cx="4977578" cy="5546621"/>
          </a:xfrm>
        </p:spPr>
        <p:txBody>
          <a:bodyPr anchor="ctr">
            <a:normAutofit lnSpcReduction="10000"/>
          </a:bodyPr>
          <a:lstStyle/>
          <a:p>
            <a:pPr lvl="0"/>
            <a:r>
              <a:rPr lang="en-US" sz="2400" dirty="0">
                <a:solidFill>
                  <a:srgbClr val="000000"/>
                </a:solidFill>
              </a:rPr>
              <a:t>To notify, as soon as possible, the faculty liaison if significant changes occur in the nature of the field placement which will affect the opportunities and quality of learning for students;</a:t>
            </a:r>
          </a:p>
          <a:p>
            <a:r>
              <a:rPr lang="en-US" sz="2400" dirty="0">
                <a:solidFill>
                  <a:srgbClr val="000000"/>
                </a:solidFill>
              </a:rPr>
              <a:t>To complete an evaluation of the student’s field practicum performance at the end of each semester and recommend a grade of pass or fail following the completion of the evaluation.</a:t>
            </a:r>
          </a:p>
          <a:p>
            <a:pPr lvl="0"/>
            <a:r>
              <a:rPr lang="en-US" sz="2400" dirty="0">
                <a:solidFill>
                  <a:srgbClr val="000000"/>
                </a:solidFill>
              </a:rPr>
              <a:t>To meet at the end of each semester to discuss this evaluation. This meeting will be with the AFI, the Field Liaison, and the student.</a:t>
            </a:r>
          </a:p>
          <a:p>
            <a:endParaRPr lang="en-US" sz="1700" dirty="0">
              <a:solidFill>
                <a:srgbClr val="000000"/>
              </a:solidFill>
            </a:endParaRPr>
          </a:p>
        </p:txBody>
      </p:sp>
    </p:spTree>
    <p:extLst>
      <p:ext uri="{BB962C8B-B14F-4D97-AF65-F5344CB8AC3E}">
        <p14:creationId xmlns:p14="http://schemas.microsoft.com/office/powerpoint/2010/main" val="2461509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AEC8720-9F9E-4991-A56C-3C877628D3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6FC9D3DE-EE5E-47CA-87FC-CBFE121115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15F78302-DF59-42A7-93A8-13DB2AE5FC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BF00806F-B6DC-4958-9FB6-5BFB98A35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9B3D04FA-035E-4EA1-8FD8-645822B379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5073C624-0F5E-4EF7-A516-22F668EC43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855D3D35-FA65-4EAD-8BBA-3572F92C98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id="{AAD3EAC0-9C71-461C-9DF2-9198CD378F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id="{8043B5E2-73A2-4F55-9C33-3F1203BE25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id="{D206F3AA-5F82-497A-9377-4752C6CB86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id="{3BDC3A29-240A-4A90-9EB1-C034BEECF2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id="{0BBB9EE2-DB8A-47E5-B035-568BF1BC8B4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id="{71D6DE99-4D86-49C3-853F-B6CBC1EF7BD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id="{E429F2E4-3CC9-4002-B225-4ED4E8542C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id="{91D64939-F442-4648-8508-C255BB010A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id="{FEC920D6-C72C-4AAF-9D4A-E3DB14CB1E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id="{FC186720-3B9A-49E3-925C-CD3117A1B3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id="{6A498171-D325-453C-AB63-2DD92B925D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2C008D0D-10F4-4CA6-B1A7-367EFB1E51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id="{AD021622-1CF4-47F2-9721-82558A06B9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id="{03C0B8F8-3E67-40CD-AF81-35783736C5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id="{A6CA7BB0-C646-4235-93D7-E3D862519E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id="{E0CB8FBE-17E7-48A1-A248-385A6EC59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5" name="Rectangle 34">
            <a:extLst>
              <a:ext uri="{FF2B5EF4-FFF2-40B4-BE49-F238E27FC236}">
                <a16:creationId xmlns:a16="http://schemas.microsoft.com/office/drawing/2014/main" id="{DD703C27-FC5D-4D45-A79A-781E602E0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047102"/>
            <a:ext cx="5936885"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22">
            <a:extLst>
              <a:ext uri="{FF2B5EF4-FFF2-40B4-BE49-F238E27FC236}">
                <a16:creationId xmlns:a16="http://schemas.microsoft.com/office/drawing/2014/main" id="{2DCA3515-2ECA-4A04-92E6-BF19804EC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2131" y="55465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15AEABE3-02E1-42CD-8375-3018E794A2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634393"/>
            <a:ext cx="5935796" cy="39173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3978" y="1718735"/>
            <a:ext cx="5767566" cy="1072378"/>
          </a:xfrm>
        </p:spPr>
        <p:txBody>
          <a:bodyPr anchor="ctr">
            <a:normAutofit/>
          </a:bodyPr>
          <a:lstStyle/>
          <a:p>
            <a:r>
              <a:rPr lang="en-US" sz="3600" dirty="0"/>
              <a:t>1 Hour Weekly Supervision</a:t>
            </a:r>
          </a:p>
        </p:txBody>
      </p:sp>
      <p:graphicFrame>
        <p:nvGraphicFramePr>
          <p:cNvPr id="6" name="Content Placeholder 5">
            <a:extLst>
              <a:ext uri="{FF2B5EF4-FFF2-40B4-BE49-F238E27FC236}">
                <a16:creationId xmlns:a16="http://schemas.microsoft.com/office/drawing/2014/main" id="{5E34305D-DDE5-493C-85BA-0A748A266AB5}"/>
              </a:ext>
            </a:extLst>
          </p:cNvPr>
          <p:cNvGraphicFramePr>
            <a:graphicFrameLocks noGrp="1"/>
          </p:cNvGraphicFramePr>
          <p:nvPr>
            <p:ph idx="1"/>
            <p:extLst>
              <p:ext uri="{D42A27DB-BD31-4B8C-83A1-F6EECF244321}">
                <p14:modId xmlns:p14="http://schemas.microsoft.com/office/powerpoint/2010/main" val="3504564664"/>
              </p:ext>
            </p:extLst>
          </p:nvPr>
        </p:nvGraphicFramePr>
        <p:xfrm>
          <a:off x="873125" y="2587625"/>
          <a:ext cx="5768975" cy="2884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1" name="Rectangle 40">
            <a:extLst>
              <a:ext uri="{FF2B5EF4-FFF2-40B4-BE49-F238E27FC236}">
                <a16:creationId xmlns:a16="http://schemas.microsoft.com/office/drawing/2014/main" id="{2BA39A47-44BB-497B-8222-8E441D8F7E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9862" y="-6706"/>
            <a:ext cx="4642138" cy="6871125"/>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Onboarding">
            <a:extLst>
              <a:ext uri="{FF2B5EF4-FFF2-40B4-BE49-F238E27FC236}">
                <a16:creationId xmlns:a16="http://schemas.microsoft.com/office/drawing/2014/main" id="{2491430E-43B1-416A-A43F-37A07DF684A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876652" y="1438299"/>
            <a:ext cx="3990545" cy="3990545"/>
          </a:xfrm>
          <a:prstGeom prst="rect">
            <a:avLst/>
          </a:prstGeom>
        </p:spPr>
      </p:pic>
    </p:spTree>
    <p:extLst>
      <p:ext uri="{BB962C8B-B14F-4D97-AF65-F5344CB8AC3E}">
        <p14:creationId xmlns:p14="http://schemas.microsoft.com/office/powerpoint/2010/main" val="2109000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4530</Words>
  <Application>Microsoft Office PowerPoint</Application>
  <PresentationFormat>Widescreen</PresentationFormat>
  <Paragraphs>266</Paragraphs>
  <Slides>32</Slides>
  <Notes>32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32</vt:i4>
      </vt:variant>
    </vt:vector>
  </HeadingPairs>
  <TitlesOfParts>
    <vt:vector size="38" baseType="lpstr">
      <vt:lpstr>Arial</vt:lpstr>
      <vt:lpstr>Calibri</vt:lpstr>
      <vt:lpstr>Calibri Light</vt:lpstr>
      <vt:lpstr>Wingdings</vt:lpstr>
      <vt:lpstr>Atlas</vt:lpstr>
      <vt:lpstr>Custom Design</vt:lpstr>
      <vt:lpstr>Field Orientation for Agency Field Instructors</vt:lpstr>
      <vt:lpstr>How to get started in field education</vt:lpstr>
      <vt:lpstr>Qualifications</vt:lpstr>
      <vt:lpstr>Task Instructor Qualifications</vt:lpstr>
      <vt:lpstr>Submit Resume to Field Director</vt:lpstr>
      <vt:lpstr>Agency Field Instructor Responsibilities</vt:lpstr>
      <vt:lpstr>PowerPoint Presentation</vt:lpstr>
      <vt:lpstr>PowerPoint Presentation</vt:lpstr>
      <vt:lpstr>1 Hour Weekly Supervision</vt:lpstr>
      <vt:lpstr>Who supports the Agency Field/Task Instructor (AFI)? </vt:lpstr>
      <vt:lpstr>Your Intern’s Responsibilities</vt:lpstr>
      <vt:lpstr>Your Intern’s Responsibilities Continued</vt:lpstr>
      <vt:lpstr>Field Manual</vt:lpstr>
      <vt:lpstr>Documents</vt:lpstr>
      <vt:lpstr>Thresholds for Professional Competence </vt:lpstr>
      <vt:lpstr>Demonstrate Ethical and Professional Behavior</vt:lpstr>
      <vt:lpstr>Engage Diversity and Difference in Practice</vt:lpstr>
      <vt:lpstr>Advance Human Rights and Social, Economic, and Environmental Justice</vt:lpstr>
      <vt:lpstr>Engage in  Practice-Informed Research and Research-Informed Practice</vt:lpstr>
      <vt:lpstr>Engage in Policy  Practice</vt:lpstr>
      <vt:lpstr>Levels of Connection</vt:lpstr>
      <vt:lpstr>In-Person Contact</vt:lpstr>
      <vt:lpstr>Engage with Individuals, Families, Groups, Organizations, and Communities.</vt:lpstr>
      <vt:lpstr>Assess Individuals, Families, Groups, Organizations, and Communities</vt:lpstr>
      <vt:lpstr>Intervene with Individuals, Families, Groups, Organizations, and Communities</vt:lpstr>
      <vt:lpstr>Evaluate Practice with Individuals, Families, Groups, Organizations, and Communities.</vt:lpstr>
      <vt:lpstr>The Learning Agreement</vt:lpstr>
      <vt:lpstr>CSWE Safety Expectations </vt:lpstr>
      <vt:lpstr>Activities prohibited by the Social Work Program</vt:lpstr>
      <vt:lpstr>Evaluations</vt:lpstr>
      <vt:lpstr>Order of Getting Started</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Field Orientation for Agency Field Instructors</dc:title>
  <dc:creator>LaChelle M. Rosenbaum</dc:creator>
  <cp:lastModifiedBy>LaChelle M. Rosenbaum</cp:lastModifiedBy>
  <cp:revision>7</cp:revision>
  <dcterms:created xsi:type="dcterms:W3CDTF">2020-07-30T20:59:43Z</dcterms:created>
  <dcterms:modified xsi:type="dcterms:W3CDTF">2020-07-31T18:08:00Z</dcterms:modified>
</cp:coreProperties>
</file>